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2A43-850F-4426-97A2-87727F9653BC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1C63-546C-43DC-AFB8-1803FDB9B8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92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1C63-546C-43DC-AFB8-1803FDB9B8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77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3202-BDEE-4D80-B72B-9096E3A84A54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A12E-B505-4AD0-8A48-7BCDBB032D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Mark Wallacy\Desktop\Vida a Dois\01_Vida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9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Apresentação na tela (4:3)</PresentationFormat>
  <Paragraphs>2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3</cp:revision>
  <dcterms:created xsi:type="dcterms:W3CDTF">2008-07-04T19:56:08Z</dcterms:created>
  <dcterms:modified xsi:type="dcterms:W3CDTF">2016-07-07T12:27:23Z</dcterms:modified>
  <cp:category>ENCONTRO DE CASAIS</cp:category>
</cp:coreProperties>
</file>