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07EBC-4BFB-45BF-A90C-366339B9F5BE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C956D-5A40-49B8-9291-E2FB29AA52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75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956D-5A40-49B8-9291-E2FB29AA523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53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4B56-1283-454F-8A84-3FF131C477AD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E1F-CDAF-4C07-86E3-D113F0CA214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4B56-1283-454F-8A84-3FF131C477AD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E1F-CDAF-4C07-86E3-D113F0CA214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4B56-1283-454F-8A84-3FF131C477AD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E1F-CDAF-4C07-86E3-D113F0CA214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4B56-1283-454F-8A84-3FF131C477AD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E1F-CDAF-4C07-86E3-D113F0CA214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4B56-1283-454F-8A84-3FF131C477AD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E1F-CDAF-4C07-86E3-D113F0CA214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4B56-1283-454F-8A84-3FF131C477AD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E1F-CDAF-4C07-86E3-D113F0CA214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4B56-1283-454F-8A84-3FF131C477AD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E1F-CDAF-4C07-86E3-D113F0CA214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4B56-1283-454F-8A84-3FF131C477AD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E1F-CDAF-4C07-86E3-D113F0CA214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4B56-1283-454F-8A84-3FF131C477AD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E1F-CDAF-4C07-86E3-D113F0CA214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4B56-1283-454F-8A84-3FF131C477AD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E1F-CDAF-4C07-86E3-D113F0CA214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4B56-1283-454F-8A84-3FF131C477AD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E1F-CDAF-4C07-86E3-D113F0CA214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B4B56-1283-454F-8A84-3FF131C477AD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9E1F-CDAF-4C07-86E3-D113F0CA214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 copy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8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1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Apresentação na tela (4:3)</PresentationFormat>
  <Paragraphs>2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REVISTA VIDA A DOIS</dc:title>
  <dc:subject>VIDA A DOIS</dc:subject>
  <dc:creator>Pr. MARCELO AUGUSTO DE CARVALHO</dc:creator>
  <cp:keywords>www.4tons.com.br</cp:keywords>
  <dc:description>COMÉRCIO PROIBIDO. USO PESSOAL</dc:description>
  <cp:lastModifiedBy>APV - Marcelo Augusto de Carvalho</cp:lastModifiedBy>
  <cp:revision>2</cp:revision>
  <dcterms:created xsi:type="dcterms:W3CDTF">2008-07-04T19:58:16Z</dcterms:created>
  <dcterms:modified xsi:type="dcterms:W3CDTF">2016-07-07T12:27:38Z</dcterms:modified>
  <cp:category>ENCONTRO DE CASAIS</cp:category>
</cp:coreProperties>
</file>