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</p:sldIdLst>
  <p:sldSz cx="9144000" cy="6858000" type="screen4x3"/>
  <p:notesSz cx="6858000" cy="9144000"/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-24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C2810-C5DF-4EB7-BDEC-79C558351FE2}" type="datetimeFigureOut">
              <a:rPr lang="pt-BR" smtClean="0"/>
              <a:t>07/07/2016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38DD7F-E370-4C7C-825E-AA9D8A82D3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7743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smtClean="0"/>
              <a:t>www.4tons.com</a:t>
            </a:r>
            <a:endParaRPr lang="pt-BR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8DD7F-E370-4C7C-825E-AA9D8A82D3DA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4039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B39AF-B41E-4F5B-837C-68D24F5F46C3}" type="datetimeFigureOut">
              <a:rPr lang="pt-BR" smtClean="0"/>
              <a:pPr/>
              <a:t>07/07/2016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DF557-D76A-4763-AF6D-421D059AFDC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B39AF-B41E-4F5B-837C-68D24F5F46C3}" type="datetimeFigureOut">
              <a:rPr lang="pt-BR" smtClean="0"/>
              <a:pPr/>
              <a:t>07/07/2016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DF557-D76A-4763-AF6D-421D059AFDC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B39AF-B41E-4F5B-837C-68D24F5F46C3}" type="datetimeFigureOut">
              <a:rPr lang="pt-BR" smtClean="0"/>
              <a:pPr/>
              <a:t>07/07/2016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DF557-D76A-4763-AF6D-421D059AFDC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B39AF-B41E-4F5B-837C-68D24F5F46C3}" type="datetimeFigureOut">
              <a:rPr lang="pt-BR" smtClean="0"/>
              <a:pPr/>
              <a:t>07/07/2016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DF557-D76A-4763-AF6D-421D059AFDC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B39AF-B41E-4F5B-837C-68D24F5F46C3}" type="datetimeFigureOut">
              <a:rPr lang="pt-BR" smtClean="0"/>
              <a:pPr/>
              <a:t>07/07/2016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DF557-D76A-4763-AF6D-421D059AFDC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B39AF-B41E-4F5B-837C-68D24F5F46C3}" type="datetimeFigureOut">
              <a:rPr lang="pt-BR" smtClean="0"/>
              <a:pPr/>
              <a:t>07/07/2016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DF557-D76A-4763-AF6D-421D059AFDC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B39AF-B41E-4F5B-837C-68D24F5F46C3}" type="datetimeFigureOut">
              <a:rPr lang="pt-BR" smtClean="0"/>
              <a:pPr/>
              <a:t>07/07/2016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DF557-D76A-4763-AF6D-421D059AFDC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B39AF-B41E-4F5B-837C-68D24F5F46C3}" type="datetimeFigureOut">
              <a:rPr lang="pt-BR" smtClean="0"/>
              <a:pPr/>
              <a:t>07/07/2016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DF557-D76A-4763-AF6D-421D059AFDC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B39AF-B41E-4F5B-837C-68D24F5F46C3}" type="datetimeFigureOut">
              <a:rPr lang="pt-BR" smtClean="0"/>
              <a:pPr/>
              <a:t>07/07/2016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DF557-D76A-4763-AF6D-421D059AFDC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B39AF-B41E-4F5B-837C-68D24F5F46C3}" type="datetimeFigureOut">
              <a:rPr lang="pt-BR" smtClean="0"/>
              <a:pPr/>
              <a:t>07/07/2016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DF557-D76A-4763-AF6D-421D059AFDC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B39AF-B41E-4F5B-837C-68D24F5F46C3}" type="datetimeFigureOut">
              <a:rPr lang="pt-BR" smtClean="0"/>
              <a:pPr/>
              <a:t>07/07/2016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DF557-D76A-4763-AF6D-421D059AFDC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B39AF-B41E-4F5B-837C-68D24F5F46C3}" type="datetimeFigureOut">
              <a:rPr lang="pt-BR" smtClean="0"/>
              <a:pPr/>
              <a:t>07/07/2016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DF557-D76A-4763-AF6D-421D059AFDC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1 copy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0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1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2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3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4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5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6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7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8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9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2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0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1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2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3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4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5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6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7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8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9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3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30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31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32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33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34 cóp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35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36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37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38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39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4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40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41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42 cóp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5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6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7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8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9 cop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Microsoft Office PowerPoint</Application>
  <PresentationFormat>Apresentação na tela (4:3)</PresentationFormat>
  <Paragraphs>2</Paragraphs>
  <Slides>42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45" baseType="lpstr">
      <vt:lpstr>Arial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REVISTA VIDA A DOIS</dc:title>
  <dc:subject>VIDA A DOIS</dc:subject>
  <dc:creator>Pr. MARCELO AUGUSTO DE CARVALHO</dc:creator>
  <cp:keywords>www.4tons.com.br</cp:keywords>
  <dc:description>COMÉRCIO PROIBIDO. USO PESSOAL</dc:description>
  <cp:lastModifiedBy>APV - Marcelo Augusto de Carvalho</cp:lastModifiedBy>
  <cp:revision>4</cp:revision>
  <dcterms:created xsi:type="dcterms:W3CDTF">2008-07-04T20:01:57Z</dcterms:created>
  <dcterms:modified xsi:type="dcterms:W3CDTF">2016-07-07T12:28:16Z</dcterms:modified>
  <cp:category>ENCONTRO DE CASAIS</cp:category>
</cp:coreProperties>
</file>