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-2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BE806-68FB-479D-B926-AA51108C0EB9}" type="datetimeFigureOut">
              <a:rPr lang="pt-BR" smtClean="0"/>
              <a:t>07/07/2016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65E69-64F2-4B47-BEBD-8FFE44A7C7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4738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smtClean="0"/>
              <a:t>www.4tons.com</a:t>
            </a:r>
            <a:endParaRPr lang="pt-BR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5E69-64F2-4B47-BEBD-8FFE44A7C72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158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AF1C-6980-47E2-AE58-440AC3334814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9F3D-B39B-4837-883C-DCEEACB32AB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AF1C-6980-47E2-AE58-440AC3334814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9F3D-B39B-4837-883C-DCEEACB32AB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AF1C-6980-47E2-AE58-440AC3334814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9F3D-B39B-4837-883C-DCEEACB32AB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AF1C-6980-47E2-AE58-440AC3334814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9F3D-B39B-4837-883C-DCEEACB32AB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AF1C-6980-47E2-AE58-440AC3334814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9F3D-B39B-4837-883C-DCEEACB32AB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AF1C-6980-47E2-AE58-440AC3334814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9F3D-B39B-4837-883C-DCEEACB32AB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AF1C-6980-47E2-AE58-440AC3334814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9F3D-B39B-4837-883C-DCEEACB32AB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AF1C-6980-47E2-AE58-440AC3334814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9F3D-B39B-4837-883C-DCEEACB32AB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AF1C-6980-47E2-AE58-440AC3334814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9F3D-B39B-4837-883C-DCEEACB32AB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AF1C-6980-47E2-AE58-440AC3334814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9F3D-B39B-4837-883C-DCEEACB32AB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AF1C-6980-47E2-AE58-440AC3334814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9F3D-B39B-4837-883C-DCEEACB32AB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FAF1C-6980-47E2-AE58-440AC3334814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B9F3D-B39B-4837-883C-DCEEACB32AB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1 copy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0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1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2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3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4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5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6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7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8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9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2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0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1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2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3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4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5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6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7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8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3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4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5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6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7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8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9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</Words>
  <Application>Microsoft Office PowerPoint</Application>
  <PresentationFormat>Apresentação na tela (4:3)</PresentationFormat>
  <Paragraphs>2</Paragraphs>
  <Slides>28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1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REVISTA VIDA A DOIS</dc:title>
  <dc:subject>VIDA A DOIS</dc:subject>
  <dc:creator>Pr. MARCELO AUGUSTO DE CARVALHO</dc:creator>
  <cp:keywords>www.4tons.com.br</cp:keywords>
  <dc:description>COMÉRCIO PROIBIDO. USO PESSOAL</dc:description>
  <cp:lastModifiedBy>APV - Marcelo Augusto de Carvalho</cp:lastModifiedBy>
  <cp:revision>4</cp:revision>
  <dcterms:created xsi:type="dcterms:W3CDTF">2008-07-04T20:03:58Z</dcterms:created>
  <dcterms:modified xsi:type="dcterms:W3CDTF">2016-07-07T12:28:26Z</dcterms:modified>
  <cp:category>ENCONTRO DE CASAIS</cp:category>
</cp:coreProperties>
</file>