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473C6-AFB0-4982-9287-59D010F79129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3FF7-D080-4E15-9CE2-11ECD92CED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6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3FF7-D080-4E15-9CE2-11ECD92CED8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6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EB7B-04D4-4058-A8EA-CDA8B449BB4F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C562-A9CB-47DB-A453-C43E5928B5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6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Apresentação na tela (4:3)</PresentationFormat>
  <Paragraphs>2</Paragraphs>
  <Slides>41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3</cp:revision>
  <dcterms:created xsi:type="dcterms:W3CDTF">2008-07-04T20:05:33Z</dcterms:created>
  <dcterms:modified xsi:type="dcterms:W3CDTF">2016-07-07T12:28:37Z</dcterms:modified>
  <cp:category>ENCONTRO DE CASAIS</cp:category>
</cp:coreProperties>
</file>