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24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D3B88-2BE5-4E3B-BCFD-CBBACFC804AD}" type="datetimeFigureOut">
              <a:rPr lang="pt-BR" smtClean="0"/>
              <a:t>07/07/2016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FC267-FE4B-45DD-84E0-235CCB57A0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193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b="1" smtClean="0"/>
              <a:t>www.4tons.com</a:t>
            </a:r>
            <a:endParaRPr lang="pt-BR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FC267-FE4B-45DD-84E0-235CCB57A0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903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3E3C5-83A6-43D2-A743-529CAF357EEC}" type="datetimeFigureOut">
              <a:rPr lang="pt-BR" smtClean="0"/>
              <a:pPr/>
              <a:t>07/07/2016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358C5-8C0F-425E-AFC3-FEC7F884F18B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1 copy.jpg"/>
          <p:cNvPicPr>
            <a:picLocks noGrp="1" noChangeAspect="1"/>
          </p:cNvPicPr>
          <p:nvPr isPhoto="1"/>
        </p:nvPicPr>
        <p:blipFill>
          <a:blip r:embed="rId3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0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1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4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5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2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3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4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05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6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7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8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09 copy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</Words>
  <Application>Microsoft Office PowerPoint</Application>
  <PresentationFormat>Apresentação na tela (4:3)</PresentationFormat>
  <Paragraphs>2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18" baseType="lpstr">
      <vt:lpstr>Arial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REVISTA VIDA A DOIS</dc:title>
  <dc:subject>VIDA A DOIS</dc:subject>
  <dc:creator>Pr. MARCELO AUGUSTO DE CARVALHO</dc:creator>
  <cp:keywords>www.4tons.com.br</cp:keywords>
  <dc:description>COMÉRCIO PROIBIDO. USO PESSOAL</dc:description>
  <cp:lastModifiedBy>APV - Marcelo Augusto de Carvalho</cp:lastModifiedBy>
  <cp:revision>3</cp:revision>
  <dcterms:created xsi:type="dcterms:W3CDTF">2008-07-04T20:07:22Z</dcterms:created>
  <dcterms:modified xsi:type="dcterms:W3CDTF">2016-07-07T12:28:48Z</dcterms:modified>
  <cp:category>ENCONTRO DE CASAIS</cp:category>
</cp:coreProperties>
</file>