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54B8F-A626-4E0C-AE76-12F16749418B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03397-D501-4C9F-8B03-88E80BEF65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31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smtClean="0"/>
              <a:t>www.4tons.com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03397-D501-4C9F-8B03-88E80BEF658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29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0F48-4C2D-489A-AEDB-5D6D24FC90DB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5AE4-678C-477C-BE9F-5E5A81D1B8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8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Apresentação na tela (4:3)</PresentationFormat>
  <Paragraphs>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4</cp:revision>
  <dcterms:created xsi:type="dcterms:W3CDTF">2008-07-04T20:08:36Z</dcterms:created>
  <dcterms:modified xsi:type="dcterms:W3CDTF">2016-07-07T12:31:24Z</dcterms:modified>
  <cp:category>ENCONTRO DE CASAIS</cp:category>
</cp:coreProperties>
</file>