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8BA6-0093-444E-BB5D-1BD665FBE86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11C53-6216-40F0-B480-4689AE47F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2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mtClean="0"/>
              <a:t>www.4tons.com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1C53-6216-40F0-B480-4689AE47F76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1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3C63-3696-494C-9D43-9ACC296A6377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D61-D7A8-45DE-8234-BBF524171BF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Apresentação na tela (4:3)</PresentationFormat>
  <Paragraphs>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2</cp:revision>
  <dcterms:created xsi:type="dcterms:W3CDTF">2008-07-04T20:11:41Z</dcterms:created>
  <dcterms:modified xsi:type="dcterms:W3CDTF">2016-07-07T12:32:00Z</dcterms:modified>
  <cp:category>ENCONTRO DE CASAIS</cp:category>
</cp:coreProperties>
</file>