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2041-3C03-4DBC-88D4-20D7366CB2C4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CA0EF-EF78-4215-AB29-5B15211ED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CA0EF-EF78-4215-AB29-5B15211EDA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56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7E1E-8244-4296-9132-A75AD96E978D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C390-8DFD-4506-A5B7-11A35F82C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5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Apresentação na tela (4:3)</PresentationFormat>
  <Paragraphs>2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3</cp:revision>
  <dcterms:created xsi:type="dcterms:W3CDTF">2008-07-04T20:12:30Z</dcterms:created>
  <dcterms:modified xsi:type="dcterms:W3CDTF">2016-07-07T12:32:12Z</dcterms:modified>
  <cp:category>ENCONTRO DE CASAIS</cp:category>
</cp:coreProperties>
</file>