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9" r:id="rId5"/>
    <p:sldId id="270" r:id="rId6"/>
    <p:sldId id="260" r:id="rId7"/>
    <p:sldId id="271" r:id="rId8"/>
    <p:sldId id="261" r:id="rId9"/>
    <p:sldId id="273" r:id="rId10"/>
    <p:sldId id="274" r:id="rId11"/>
    <p:sldId id="275" r:id="rId12"/>
    <p:sldId id="276" r:id="rId13"/>
    <p:sldId id="262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511A5C"/>
    <a:srgbClr val="762686"/>
    <a:srgbClr val="E6C5FB"/>
    <a:srgbClr val="2A0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95700" y="5610225"/>
            <a:ext cx="4943476" cy="73342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4"/>
                </a:solidFill>
                <a:latin typeface="Franklin Gothic Book" panose="020B0503020102020204" pitchFamily="34" charset="0"/>
              </a:rPr>
              <a:t>ADORANDO AO SENHOR</a:t>
            </a:r>
            <a:endParaRPr lang="pt-BR" sz="36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-4773" r="14901"/>
          <a:stretch/>
        </p:blipFill>
        <p:spPr>
          <a:xfrm>
            <a:off x="2641599" y="704850"/>
            <a:ext cx="6121399" cy="5715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25724" y="4981575"/>
            <a:ext cx="6137275" cy="112249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625723" y="4962222"/>
            <a:ext cx="603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Adoramos a Deus reconhecendo que Ele é o proprietário de tudo que há na Terra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(Salmo </a:t>
            </a:r>
            <a:r>
              <a:rPr lang="pt-BR" sz="2400" b="1" dirty="0"/>
              <a:t>24:1; </a:t>
            </a:r>
            <a:r>
              <a:rPr lang="pt-BR" sz="2400" b="1" dirty="0" smtClean="0"/>
              <a:t>Ageu 2:8</a:t>
            </a:r>
            <a:r>
              <a:rPr lang="pt-BR" sz="2400" b="1" dirty="0"/>
              <a:t>);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44774" y="1542577"/>
            <a:ext cx="6108700" cy="112249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3" y="2634276"/>
            <a:ext cx="6108701" cy="37284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89222" y="1491097"/>
            <a:ext cx="603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Adoramos a Deus reconhecendo que foi Ele quem instituiu o santo dízimo e somente Ele pode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designar seu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 (Lev. 27:30)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33475" y="981075"/>
            <a:ext cx="6126352" cy="5448300"/>
          </a:xfrm>
          <a:prstGeom prst="rect">
            <a:avLst/>
          </a:prstGeom>
          <a:solidFill>
            <a:srgbClr val="2A0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19375" y="971549"/>
            <a:ext cx="6140452" cy="1676402"/>
          </a:xfrm>
          <a:prstGeom prst="rect">
            <a:avLst/>
          </a:prstGeom>
          <a:solidFill>
            <a:srgbClr val="511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/>
          <a:stretch/>
        </p:blipFill>
        <p:spPr>
          <a:xfrm>
            <a:off x="2724150" y="2724150"/>
            <a:ext cx="5953125" cy="226727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08273" y="1562100"/>
            <a:ext cx="6035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ln w="19050">
                  <a:noFill/>
                </a:ln>
                <a:solidFill>
                  <a:srgbClr val="FFD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DESTINO DOS DÍZIMOS</a:t>
            </a:r>
            <a:endParaRPr lang="pt-BR" sz="4400" dirty="0">
              <a:ln w="19050">
                <a:noFill/>
              </a:ln>
              <a:solidFill>
                <a:srgbClr val="FFD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33475" y="5057775"/>
            <a:ext cx="6140452" cy="1381126"/>
          </a:xfrm>
          <a:prstGeom prst="rect">
            <a:avLst/>
          </a:prstGeom>
          <a:solidFill>
            <a:srgbClr val="511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D13F"/>
                </a:solidFill>
              </a:rPr>
              <a:t>A devolução dos dízimos é a grande oportunidade que Deus </a:t>
            </a:r>
            <a:endParaRPr lang="pt-BR" b="1" dirty="0" smtClean="0">
              <a:solidFill>
                <a:srgbClr val="FFD13F"/>
              </a:solidFill>
            </a:endParaRPr>
          </a:p>
          <a:p>
            <a:pPr algn="ctr"/>
            <a:r>
              <a:rPr lang="pt-BR" b="1" dirty="0" smtClean="0">
                <a:solidFill>
                  <a:srgbClr val="FFD13F"/>
                </a:solidFill>
              </a:rPr>
              <a:t>dá </a:t>
            </a:r>
            <a:r>
              <a:rPr lang="pt-BR" b="1" dirty="0">
                <a:solidFill>
                  <a:srgbClr val="FFD13F"/>
                </a:solidFill>
              </a:rPr>
              <a:t>à nossa família de participar na </a:t>
            </a:r>
            <a:r>
              <a:rPr lang="pt-BR" b="1" dirty="0" smtClean="0">
                <a:solidFill>
                  <a:srgbClr val="FFD13F"/>
                </a:solidFill>
              </a:rPr>
              <a:t>pregação do </a:t>
            </a:r>
            <a:r>
              <a:rPr lang="pt-BR" b="1" dirty="0">
                <a:solidFill>
                  <a:srgbClr val="FFD13F"/>
                </a:solidFill>
              </a:rPr>
              <a:t>evangelho </a:t>
            </a:r>
            <a:endParaRPr lang="pt-BR" b="1" dirty="0" smtClean="0">
              <a:solidFill>
                <a:srgbClr val="FFD13F"/>
              </a:solidFill>
            </a:endParaRPr>
          </a:p>
          <a:p>
            <a:pPr algn="ctr"/>
            <a:r>
              <a:rPr lang="pt-BR" b="1" dirty="0" smtClean="0">
                <a:solidFill>
                  <a:srgbClr val="FFD13F"/>
                </a:solidFill>
              </a:rPr>
              <a:t>em </a:t>
            </a:r>
            <a:r>
              <a:rPr lang="pt-BR" b="1" dirty="0">
                <a:solidFill>
                  <a:srgbClr val="FFD13F"/>
                </a:solidFill>
              </a:rPr>
              <a:t>todo o mundo e sonhar com o Céu.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1857" y="1822057"/>
            <a:ext cx="4419601" cy="614364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n w="19050"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Recomendações Divinas:</a:t>
            </a:r>
            <a:endParaRPr lang="pt-BR" dirty="0">
              <a:ln w="19050">
                <a:solidFill>
                  <a:srgbClr val="FFC000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14644" y="2849769"/>
            <a:ext cx="29622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 dízimo não deve ser destinado para as despesas ou emergências </a:t>
            </a:r>
            <a:r>
              <a:rPr lang="pt-BR" sz="2000" b="1" dirty="0" smtClean="0"/>
              <a:t>da igreja </a:t>
            </a:r>
            <a:r>
              <a:rPr lang="pt-BR" sz="2000" b="1" dirty="0"/>
              <a:t>local e nem para ajuda aos </a:t>
            </a:r>
            <a:r>
              <a:rPr lang="pt-BR" sz="2000" b="1" dirty="0" smtClean="0"/>
              <a:t>pobres, essas </a:t>
            </a:r>
            <a:r>
              <a:rPr lang="pt-BR" sz="2000" b="1" dirty="0"/>
              <a:t>necessidades </a:t>
            </a:r>
            <a:r>
              <a:rPr lang="pt-BR" sz="2000" b="1" dirty="0" smtClean="0"/>
              <a:t>serão supridas </a:t>
            </a:r>
            <a:r>
              <a:rPr lang="pt-BR" sz="2000" b="1" dirty="0"/>
              <a:t>através das ofertas avulsas e das ofertas pacto</a:t>
            </a:r>
            <a:r>
              <a:rPr lang="pt-BR" sz="2000" b="1" dirty="0" smtClean="0"/>
              <a:t>.</a:t>
            </a:r>
            <a:r>
              <a:rPr lang="pt-BR" b="1" dirty="0"/>
              <a:t> </a:t>
            </a:r>
            <a:endParaRPr lang="pt-BR" b="1" dirty="0" smtClean="0"/>
          </a:p>
          <a:p>
            <a:r>
              <a:rPr lang="pt-BR" dirty="0" smtClean="0"/>
              <a:t>Administração </a:t>
            </a:r>
            <a:r>
              <a:rPr lang="pt-BR" dirty="0"/>
              <a:t>Eficaz, </a:t>
            </a:r>
            <a:r>
              <a:rPr lang="pt-BR" dirty="0" smtClean="0"/>
              <a:t>pág.103</a:t>
            </a:r>
            <a:endParaRPr lang="pt-BR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20" y="3038169"/>
            <a:ext cx="2956105" cy="25911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</a:t>
            </a:r>
            <a:r>
              <a:rPr lang="pt-BR" sz="2400" b="1" dirty="0" smtClean="0"/>
              <a:t>, mais </a:t>
            </a:r>
            <a:r>
              <a:rPr lang="pt-BR" sz="2400" b="1" dirty="0"/>
              <a:t>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47" r="2900" b="-347"/>
          <a:stretch/>
        </p:blipFill>
        <p:spPr>
          <a:xfrm>
            <a:off x="2638425" y="971550"/>
            <a:ext cx="6105525" cy="548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38425" y="4981575"/>
            <a:ext cx="6115050" cy="1122492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161" y="4775867"/>
            <a:ext cx="5730064" cy="13282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desejo de Deus é reunir outra vez Sua família da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numa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linda que Ele preparou, a Nova Jerusalém</a:t>
            </a:r>
            <a:endParaRPr lang="pt-B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1" y="1654175"/>
            <a:ext cx="5629274" cy="153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Mas há </a:t>
            </a:r>
            <a:r>
              <a:rPr lang="pt-BR" sz="2000" b="1" dirty="0"/>
              <a:t>muita gente ao redor do mundo que ainda nem </a:t>
            </a:r>
            <a:r>
              <a:rPr lang="pt-BR" sz="2000" b="1" dirty="0" smtClean="0"/>
              <a:t>conhece sobre </a:t>
            </a:r>
            <a:r>
              <a:rPr lang="pt-BR" sz="2000" b="1" dirty="0"/>
              <a:t>a pessoa de Cristo, Seu amor e de Seu </a:t>
            </a:r>
            <a:r>
              <a:rPr lang="pt-BR" sz="2000" b="1" dirty="0" smtClean="0"/>
              <a:t>sacrifício.</a:t>
            </a:r>
            <a:endParaRPr lang="pt-BR" sz="2000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2" y="2667000"/>
            <a:ext cx="5979583" cy="37671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042046"/>
            <a:ext cx="6019800" cy="300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7575" y="209311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designou 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 filhos </a:t>
            </a:r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já foram alcançados pelo evangelho eterno para 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levarem essa </a:t>
            </a:r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mensagem de salvação aos outros.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862512"/>
            <a:ext cx="567690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i="1" dirty="0"/>
              <a:t>“Se cada um de vós </a:t>
            </a:r>
            <a:r>
              <a:rPr lang="pt-BR" sz="2400" b="1" i="1" dirty="0" smtClean="0"/>
              <a:t>fosse um </a:t>
            </a:r>
            <a:r>
              <a:rPr lang="pt-BR" sz="2400" b="1" i="1" dirty="0"/>
              <a:t>missionário vivo, a mensagem para este tempo seria </a:t>
            </a:r>
            <a:r>
              <a:rPr lang="pt-BR" sz="2400" b="1" i="1" dirty="0" smtClean="0"/>
              <a:t>rapidamente proclamada </a:t>
            </a:r>
            <a:r>
              <a:rPr lang="pt-BR" sz="2400" b="1" i="1" dirty="0"/>
              <a:t>em todos os países, a cada nação e língua.”</a:t>
            </a:r>
            <a:r>
              <a:rPr lang="pt-BR" sz="2000" b="1" i="1" dirty="0"/>
              <a:t/>
            </a:r>
            <a:br>
              <a:rPr lang="pt-BR" sz="2000" b="1" i="1" dirty="0"/>
            </a:br>
            <a:r>
              <a:rPr lang="pt-BR" sz="2000" i="1" dirty="0"/>
              <a:t>Serviço Cristão, pág. 9.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438274"/>
            <a:ext cx="4029075" cy="302180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526" y="1843087"/>
            <a:ext cx="531495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Como alcançar essas pessoas se nem </a:t>
            </a:r>
            <a:r>
              <a:rPr lang="pt-BR" sz="2400" b="1" dirty="0" smtClean="0"/>
              <a:t>as conhecemos? </a:t>
            </a:r>
            <a:r>
              <a:rPr lang="pt-BR" sz="2400" b="1" dirty="0"/>
              <a:t>E as que moram em outros países? Com outras culturas?</a:t>
            </a:r>
            <a:br>
              <a:rPr lang="pt-BR" sz="2400" b="1" dirty="0"/>
            </a:br>
            <a:r>
              <a:rPr lang="pt-BR" sz="2400" b="1" dirty="0"/>
              <a:t>Outras línguas?</a:t>
            </a:r>
            <a:endParaRPr lang="pt-BR" sz="24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88" y="2843184"/>
            <a:ext cx="5379448" cy="35806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981074"/>
            <a:ext cx="6067425" cy="39909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9121" y="5157787"/>
            <a:ext cx="531495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A resposta de Deus é Adoremos ao </a:t>
            </a:r>
            <a:r>
              <a:rPr lang="pt-BR" sz="2400" b="1" dirty="0" smtClean="0"/>
              <a:t>Senhor com </a:t>
            </a:r>
            <a:r>
              <a:rPr lang="pt-BR" sz="2400" b="1" dirty="0"/>
              <a:t>os dízimos e as ofertas.</a:t>
            </a:r>
            <a:endParaRPr lang="pt-BR" sz="2400" b="1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9276" y="2257537"/>
            <a:ext cx="5359723" cy="614364"/>
          </a:xfrm>
        </p:spPr>
        <p:txBody>
          <a:bodyPr>
            <a:noAutofit/>
          </a:bodyPr>
          <a:lstStyle/>
          <a:p>
            <a:r>
              <a:rPr lang="pt-BR" sz="8500" dirty="0" smtClean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endParaRPr lang="pt-BR" sz="8500" dirty="0">
              <a:ln w="28575">
                <a:solidFill>
                  <a:schemeClr val="accent5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9276" y="2997694"/>
            <a:ext cx="544862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300" dirty="0" smtClean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DEVOLVEMOS</a:t>
            </a:r>
            <a:endParaRPr lang="pt-BR" sz="7300" dirty="0">
              <a:ln w="1905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49276" y="3863645"/>
            <a:ext cx="55502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700" dirty="0" smtClean="0">
                <a:ln w="28575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DÍZIMO</a:t>
            </a:r>
            <a:endParaRPr lang="pt-BR" sz="10700" dirty="0">
              <a:ln w="28575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r="4797"/>
          <a:stretch/>
        </p:blipFill>
        <p:spPr>
          <a:xfrm>
            <a:off x="2628899" y="965200"/>
            <a:ext cx="6134099" cy="547158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25724" y="4981575"/>
            <a:ext cx="6137275" cy="112249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95599" y="5127322"/>
            <a:ext cx="564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NewsGothicBT-RomanCondensed"/>
              </a:rPr>
              <a:t>Adoramos a Deus reconhecendo que Ele é o Criador (Gen.1:27);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343</Words>
  <Application>Microsoft Office PowerPoint</Application>
  <PresentationFormat>Apresentação na tela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Impact</vt:lpstr>
      <vt:lpstr>NewsGothicBT-RomanCondensed</vt:lpstr>
      <vt:lpstr>Times New Roman</vt:lpstr>
      <vt:lpstr>Tema do Office</vt:lpstr>
      <vt:lpstr>ADORANDO AO SENHOR</vt:lpstr>
      <vt:lpstr>O maior desejo de Deus é reunir outra vez Sua família da Terra numa cidade linda que Ele preparou, a Nova Jerusalém</vt:lpstr>
      <vt:lpstr>Apresentação do PowerPoint</vt:lpstr>
      <vt:lpstr>Ele designou Seus filhos que já foram alcançados pelo evangelho eterno para levarem essa mensagem de salvação aos outros.</vt:lpstr>
      <vt:lpstr>“Se cada um de vós fosse um missionário vivo, a mensagem para este tempo seria rapidamente proclamada em todos os países, a cada nação e língua.” Serviço Cristão, pág. 9.</vt:lpstr>
      <vt:lpstr>Como alcançar essas pessoas se nem as conhecemos? E as que moram em outros países? Com outras culturas? Outras línguas?</vt:lpstr>
      <vt:lpstr>A resposta de Deus é Adoremos ao Senhor com os dízimos e as ofertas.</vt:lpstr>
      <vt:lpstr>QUANDO</vt:lpstr>
      <vt:lpstr>Apresentação do PowerPoint</vt:lpstr>
      <vt:lpstr>Apresentação do PowerPoint</vt:lpstr>
      <vt:lpstr>Apresentação do PowerPoint</vt:lpstr>
      <vt:lpstr>Apresentação do PowerPoint</vt:lpstr>
      <vt:lpstr>Recomendações Divinas: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SM4014-SM4020</dc:title>
  <dc:subject>SM-MINHA FAMILIA DIARIAMENTE NAS MAOS DO SENHOR</dc:subject>
  <dc:creator>Pr. MARCELO AUGUSTO DE CARVALHO</dc:creator>
  <cp:keywords>www.4tons.com</cp:keywords>
  <dc:description>COMÉRCIO PROIBIDO. USO PESSOAL</dc:description>
  <cp:lastModifiedBy>Uneb - Daniele Duarte Da Silva</cp:lastModifiedBy>
  <cp:revision>22</cp:revision>
  <dcterms:created xsi:type="dcterms:W3CDTF">2015-05-13T13:06:03Z</dcterms:created>
  <dcterms:modified xsi:type="dcterms:W3CDTF">2015-05-27T18:38:50Z</dcterms:modified>
  <cp:category>SM-MINISTERIO DA FAMILIA</cp:category>
</cp:coreProperties>
</file>