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7" r:id="rId4"/>
    <p:sldId id="278" r:id="rId5"/>
    <p:sldId id="259" r:id="rId6"/>
    <p:sldId id="257" r:id="rId7"/>
    <p:sldId id="261" r:id="rId8"/>
    <p:sldId id="279" r:id="rId9"/>
    <p:sldId id="280" r:id="rId10"/>
    <p:sldId id="281" r:id="rId11"/>
    <p:sldId id="282" r:id="rId12"/>
    <p:sldId id="283" r:id="rId13"/>
    <p:sldId id="284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2E"/>
    <a:srgbClr val="E2BB5E"/>
    <a:srgbClr val="6F93B2"/>
    <a:srgbClr val="9B6B46"/>
    <a:srgbClr val="F2EFD9"/>
    <a:srgbClr val="FFC9D3"/>
    <a:srgbClr val="FFD13F"/>
    <a:srgbClr val="511A5C"/>
    <a:srgbClr val="762686"/>
    <a:srgbClr val="E6C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14800" y="5629275"/>
            <a:ext cx="4943476" cy="733425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4"/>
                </a:solidFill>
                <a:latin typeface="Franklin Gothic Book" panose="020B0503020102020204" pitchFamily="34" charset="0"/>
              </a:rPr>
              <a:t>“REPARANDO BRECHAS”</a:t>
            </a:r>
            <a:endParaRPr lang="pt-BR" sz="3600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891664"/>
            <a:ext cx="5010150" cy="45091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6625" y="165496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Sábado agitado</a:t>
            </a:r>
            <a:endParaRPr lang="pt-BR" sz="4800" b="1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/>
          <a:stretch/>
        </p:blipFill>
        <p:spPr>
          <a:xfrm>
            <a:off x="2638425" y="1485901"/>
            <a:ext cx="6096000" cy="49244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6625" y="165496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n w="19050">
                  <a:solidFill>
                    <a:schemeClr val="bg1"/>
                  </a:solidFill>
                </a:ln>
                <a:solidFill>
                  <a:srgbClr val="6F93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Dívidas</a:t>
            </a:r>
            <a:endParaRPr lang="pt-BR" sz="4800" b="1" dirty="0">
              <a:ln w="19050">
                <a:solidFill>
                  <a:schemeClr val="bg1"/>
                </a:solidFill>
              </a:ln>
              <a:solidFill>
                <a:srgbClr val="6F93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6623" y="192166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n w="19050">
                  <a:solidFill>
                    <a:schemeClr val="bg1"/>
                  </a:solidFill>
                </a:ln>
                <a:solidFill>
                  <a:srgbClr val="E2BB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Dízimo atrasado</a:t>
            </a:r>
            <a:endParaRPr lang="pt-BR" sz="4800" b="1" dirty="0">
              <a:ln w="19050">
                <a:solidFill>
                  <a:schemeClr val="bg1"/>
                </a:solidFill>
              </a:ln>
              <a:solidFill>
                <a:srgbClr val="E2BB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3086100"/>
            <a:ext cx="5457825" cy="29527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35" y="3286125"/>
            <a:ext cx="4974466" cy="30575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2968" y="1625600"/>
            <a:ext cx="5638800" cy="803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i="1" dirty="0">
                <a:solidFill>
                  <a:srgbClr val="FF5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Essas brechas que estão dificultando uma atmosfera celestial dentro </a:t>
            </a:r>
            <a:r>
              <a:rPr lang="pt-BR" i="1" dirty="0" smtClean="0">
                <a:solidFill>
                  <a:srgbClr val="FF5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casa </a:t>
            </a:r>
            <a:r>
              <a:rPr lang="pt-BR" i="1" dirty="0">
                <a:solidFill>
                  <a:srgbClr val="FF5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necessitam, urgentemente, serem reparadas.</a:t>
            </a:r>
            <a:endParaRPr lang="pt-BR" b="1" i="1" dirty="0">
              <a:solidFill>
                <a:srgbClr val="FF5A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</a:t>
            </a:r>
            <a:r>
              <a:rPr lang="pt-BR" sz="2400" b="1" dirty="0" smtClean="0"/>
              <a:t>, mais </a:t>
            </a:r>
            <a:r>
              <a:rPr lang="pt-BR" sz="2400" b="1" dirty="0"/>
              <a:t>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6152"/>
          <a:stretch/>
        </p:blipFill>
        <p:spPr>
          <a:xfrm>
            <a:off x="2638425" y="981076"/>
            <a:ext cx="6105525" cy="54578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38425" y="4981575"/>
            <a:ext cx="6115050" cy="1122492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3199" y="5024437"/>
            <a:ext cx="5895975" cy="979617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magine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motorista que está dirigindo na quinta marcha 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necessidade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algum obstáculo necessita diminuir a marcha,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dando mais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 ao carro.</a:t>
            </a:r>
            <a:endParaRPr lang="pt-B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38425" y="971550"/>
            <a:ext cx="6134100" cy="543456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2647950" y="2295524"/>
            <a:ext cx="6115050" cy="412963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638425" y="1925507"/>
            <a:ext cx="6137275" cy="112249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638425" y="4981575"/>
            <a:ext cx="6115050" cy="1122492"/>
          </a:xfrm>
          <a:prstGeom prst="rect">
            <a:avLst/>
          </a:prstGeom>
          <a:solidFill>
            <a:schemeClr val="dk1">
              <a:alpha val="4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962" y="1996945"/>
            <a:ext cx="5919788" cy="979617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também um computador que para</a:t>
            </a:r>
            <a:b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desempenhar suas funções normais necessita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reiniciado.</a:t>
            </a:r>
            <a:endParaRPr lang="pt-B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5195" y="2025650"/>
            <a:ext cx="4980130" cy="803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rgbClr val="C00000"/>
                </a:solidFill>
              </a:rPr>
              <a:t>Atitudes como </a:t>
            </a:r>
            <a:r>
              <a:rPr lang="pt-BR" sz="2400" b="1" dirty="0">
                <a:solidFill>
                  <a:srgbClr val="C00000"/>
                </a:solidFill>
              </a:rPr>
              <a:t>essas exemplificam o que às vezes precisa acontecer dentro </a:t>
            </a:r>
            <a:r>
              <a:rPr lang="pt-BR" sz="2400" b="1" dirty="0" smtClean="0">
                <a:solidFill>
                  <a:srgbClr val="C00000"/>
                </a:solidFill>
              </a:rPr>
              <a:t>do lar</a:t>
            </a:r>
            <a:r>
              <a:rPr lang="pt-BR" sz="2400" b="1" dirty="0">
                <a:solidFill>
                  <a:srgbClr val="C00000"/>
                </a:solidFill>
              </a:rPr>
              <a:t>. Na vida familiar podem existir situações que embaraçam o bem </a:t>
            </a:r>
            <a:r>
              <a:rPr lang="pt-BR" sz="2400" b="1" dirty="0" smtClean="0">
                <a:solidFill>
                  <a:srgbClr val="C00000"/>
                </a:solidFill>
              </a:rPr>
              <a:t>estar dos </a:t>
            </a:r>
            <a:r>
              <a:rPr lang="pt-BR" sz="2400" b="1" dirty="0">
                <a:solidFill>
                  <a:srgbClr val="C00000"/>
                </a:solidFill>
              </a:rPr>
              <a:t>membros dentro de casa.</a:t>
            </a:r>
            <a:endParaRPr lang="pt-BR" sz="24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89" y="4191000"/>
            <a:ext cx="6140736" cy="223218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50" y="188356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ln w="19050">
                  <a:solidFill>
                    <a:srgbClr val="FFC000"/>
                  </a:solidFill>
                </a:ln>
                <a:latin typeface="Impact" panose="020B0806030902050204" pitchFamily="34" charset="0"/>
              </a:rPr>
              <a:t>Isaías </a:t>
            </a:r>
            <a:r>
              <a:rPr lang="pt-BR" sz="4800" dirty="0" smtClean="0">
                <a:ln w="19050">
                  <a:solidFill>
                    <a:srgbClr val="FFC000"/>
                  </a:solidFill>
                </a:ln>
                <a:latin typeface="Impact" panose="020B0806030902050204" pitchFamily="34" charset="0"/>
              </a:rPr>
              <a:t>58:12</a:t>
            </a:r>
            <a:endParaRPr lang="pt-BR" sz="4800" b="1" dirty="0">
              <a:ln w="19050">
                <a:solidFill>
                  <a:srgbClr val="FFC000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2497933"/>
            <a:ext cx="5648325" cy="37655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751" y="1654175"/>
            <a:ext cx="5629274" cy="803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Deus espera que nossa família </a:t>
            </a:r>
            <a:r>
              <a:rPr lang="pt-BR" sz="2400" b="1" dirty="0">
                <a:solidFill>
                  <a:srgbClr val="C00000"/>
                </a:solidFill>
              </a:rPr>
              <a:t>repare as brechas </a:t>
            </a:r>
            <a:r>
              <a:rPr lang="pt-BR" sz="2400" b="1" dirty="0"/>
              <a:t>que o tempo abriu.</a:t>
            </a:r>
            <a:endParaRPr lang="pt-BR" sz="2400" b="1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84" y="2457450"/>
            <a:ext cx="4201807" cy="379799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DADCD9"/>
              </a:clrFrom>
              <a:clrTo>
                <a:srgbClr val="DADC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4" y="3838800"/>
            <a:ext cx="3438525" cy="25788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8702" y="1602429"/>
            <a:ext cx="5359723" cy="614364"/>
          </a:xfrm>
        </p:spPr>
        <p:txBody>
          <a:bodyPr>
            <a:noAutofit/>
          </a:bodyPr>
          <a:lstStyle/>
          <a:p>
            <a:r>
              <a:rPr lang="pt-BR" sz="6000" dirty="0" smtClean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BRECHAS</a:t>
            </a:r>
            <a:endParaRPr lang="pt-BR" sz="6000" dirty="0">
              <a:ln w="28575">
                <a:solidFill>
                  <a:schemeClr val="accent5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39776" y="2083294"/>
            <a:ext cx="4442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dirty="0" smtClean="0">
                <a:ln w="190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 S E R E M</a:t>
            </a:r>
            <a:endParaRPr lang="pt-BR" sz="8000" dirty="0">
              <a:ln w="1905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15925" y="2968295"/>
            <a:ext cx="5550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800" dirty="0" smtClean="0">
                <a:ln w="28575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REPARADAS</a:t>
            </a:r>
            <a:endParaRPr lang="pt-BR" sz="8800" dirty="0">
              <a:ln w="28575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1401" y="186451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n w="19050">
                  <a:solidFill>
                    <a:srgbClr val="9B6B46"/>
                  </a:solidFill>
                </a:ln>
                <a:solidFill>
                  <a:srgbClr val="F2EFD9"/>
                </a:solidFill>
                <a:latin typeface="Impact" panose="020B0806030902050204" pitchFamily="34" charset="0"/>
              </a:rPr>
              <a:t>Ausência do culto familiar</a:t>
            </a:r>
            <a:endParaRPr lang="pt-BR" sz="4800" b="1" dirty="0">
              <a:ln w="19050">
                <a:solidFill>
                  <a:srgbClr val="9B6B46"/>
                </a:solidFill>
              </a:ln>
              <a:solidFill>
                <a:srgbClr val="F2EF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6" y="2728912"/>
            <a:ext cx="5181600" cy="368379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4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50" y="1883569"/>
            <a:ext cx="4695825" cy="614364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ln w="19050">
                  <a:solidFill>
                    <a:srgbClr val="FFC9D3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Falta de diálogo em família</a:t>
            </a:r>
            <a:endParaRPr lang="pt-BR" sz="4800" b="1" dirty="0">
              <a:ln w="19050">
                <a:solidFill>
                  <a:srgbClr val="FFC9D3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D13F"/>
                </a:solidFill>
              </a:rPr>
              <a:t>NAS MÃOS DO SENHOR</a:t>
            </a:r>
            <a:endParaRPr lang="pt-BR" sz="2400" dirty="0">
              <a:solidFill>
                <a:srgbClr val="FFD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192</Words>
  <Application>Microsoft Office PowerPoint</Application>
  <PresentationFormat>Apresentação na tela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Impact</vt:lpstr>
      <vt:lpstr>Times New Roman</vt:lpstr>
      <vt:lpstr>Tema do Office</vt:lpstr>
      <vt:lpstr>“REPARANDO BRECHAS”</vt:lpstr>
      <vt:lpstr>Imagine um motorista que está dirigindo na quinta marcha e por necessidade de algum obstáculo necessita diminuir a marcha, dando mais força ao carro.</vt:lpstr>
      <vt:lpstr>Imagine também um computador que para desempenhar suas funções normais necessita  ser reiniciado.</vt:lpstr>
      <vt:lpstr>Apresentação do PowerPoint</vt:lpstr>
      <vt:lpstr>Isaías 58:12</vt:lpstr>
      <vt:lpstr>Apresentação do PowerPoint</vt:lpstr>
      <vt:lpstr>BRECHAS</vt:lpstr>
      <vt:lpstr>Ausência do culto familiar</vt:lpstr>
      <vt:lpstr>Falta de diálogo em família</vt:lpstr>
      <vt:lpstr>Sábado agitado</vt:lpstr>
      <vt:lpstr>Dívidas</vt:lpstr>
      <vt:lpstr>Dízimo atrasado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SM4014-SM4020</dc:title>
  <dc:subject>SM-MINHA FAMILIA DIARIAMENTE NAS MAOS DO SENHOR</dc:subject>
  <dc:creator>Pr. MARCELO AUGUSTO DE CARVALHO</dc:creator>
  <cp:keywords>www.4tons.com</cp:keywords>
  <dc:description>COMÉRCIO PROIBIDO. USO PESSOAL</dc:description>
  <cp:lastModifiedBy>Uneb - Daniele Duarte Da Silva</cp:lastModifiedBy>
  <cp:revision>33</cp:revision>
  <dcterms:created xsi:type="dcterms:W3CDTF">2015-05-13T13:06:03Z</dcterms:created>
  <dcterms:modified xsi:type="dcterms:W3CDTF">2015-05-27T18:52:53Z</dcterms:modified>
  <cp:category>SM-MINISTERIO DA FAMILIA</cp:category>
</cp:coreProperties>
</file>