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6" r:id="rId3"/>
    <p:sldId id="279" r:id="rId4"/>
    <p:sldId id="270" r:id="rId5"/>
    <p:sldId id="280" r:id="rId6"/>
    <p:sldId id="257" r:id="rId7"/>
    <p:sldId id="260" r:id="rId8"/>
    <p:sldId id="271" r:id="rId9"/>
    <p:sldId id="259" r:id="rId10"/>
    <p:sldId id="268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A9FF"/>
    <a:srgbClr val="5C3B27"/>
    <a:srgbClr val="D59C7A"/>
    <a:srgbClr val="FCF075"/>
    <a:srgbClr val="FB8660"/>
    <a:srgbClr val="FB7A53"/>
    <a:srgbClr val="FF8358"/>
    <a:srgbClr val="FECACB"/>
    <a:srgbClr val="CC0C00"/>
    <a:srgbClr val="D3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3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33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11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09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52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564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29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41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85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98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047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21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97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527142" y="5619750"/>
            <a:ext cx="7226333" cy="733425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accent4"/>
                </a:solidFill>
                <a:latin typeface="Franklin Gothic Book" panose="020B0503020102020204" pitchFamily="34" charset="0"/>
              </a:rPr>
              <a:t>MISSIONÁRIOA NA COMUNIDADE E NO MUNDO</a:t>
            </a:r>
            <a:endParaRPr lang="pt-BR" sz="2800" dirty="0">
              <a:solidFill>
                <a:schemeClr val="accent4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00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8" r="20704"/>
          <a:stretch/>
        </p:blipFill>
        <p:spPr>
          <a:xfrm>
            <a:off x="2641599" y="989466"/>
            <a:ext cx="6110515" cy="551293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2475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231825" y="1615148"/>
            <a:ext cx="42281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/>
              <a:t>“Quanto mais perto nos achegarmos de Cristo</a:t>
            </a:r>
            <a:r>
              <a:rPr lang="pt-BR" sz="2400" b="1" dirty="0" smtClean="0"/>
              <a:t>, mais </a:t>
            </a:r>
            <a:r>
              <a:rPr lang="pt-BR" sz="2400" b="1" dirty="0"/>
              <a:t>perto estaremos uns dos outros.”</a:t>
            </a:r>
          </a:p>
          <a:p>
            <a:pPr algn="r"/>
            <a:r>
              <a:rPr lang="pt-BR" sz="2000" dirty="0"/>
              <a:t>O Lar Adventista, pág.179.</a:t>
            </a:r>
            <a:endParaRPr lang="pt-BR" i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39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r="13863"/>
          <a:stretch/>
        </p:blipFill>
        <p:spPr>
          <a:xfrm>
            <a:off x="2641600" y="965200"/>
            <a:ext cx="6131300" cy="54737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81750" y="5219700"/>
            <a:ext cx="3891150" cy="924975"/>
          </a:xfrm>
        </p:spPr>
        <p:txBody>
          <a:bodyPr>
            <a:noAutofit/>
          </a:bodyPr>
          <a:lstStyle/>
          <a:p>
            <a:r>
              <a:rPr lang="pt-BR" sz="3600" dirty="0">
                <a:ln w="190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Mateus </a:t>
            </a:r>
            <a:r>
              <a:rPr lang="pt-BR" sz="3600" dirty="0" smtClean="0">
                <a:ln w="190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28:19-20</a:t>
            </a:r>
            <a:endParaRPr lang="pt-BR" sz="3600" b="1" i="1" dirty="0"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30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24" y="2826537"/>
            <a:ext cx="3617976" cy="361797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64612" y="1618297"/>
            <a:ext cx="568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i="1" dirty="0" smtClean="0">
                <a:latin typeface="NewsGothicBT-RomanCondensed"/>
              </a:rPr>
              <a:t>O que </a:t>
            </a:r>
            <a:r>
              <a:rPr lang="pt-BR" sz="2400" i="1" dirty="0">
                <a:latin typeface="NewsGothicBT-RomanCondensed"/>
              </a:rPr>
              <a:t>a nossa família pode fazer para </a:t>
            </a:r>
            <a:r>
              <a:rPr lang="pt-BR" sz="2400" i="1" dirty="0" smtClean="0">
                <a:latin typeface="NewsGothicBT-RomanCondensed"/>
              </a:rPr>
              <a:t>que o </a:t>
            </a:r>
            <a:r>
              <a:rPr lang="pt-BR" sz="2400" i="1" dirty="0">
                <a:latin typeface="NewsGothicBT-RomanCondensed"/>
              </a:rPr>
              <a:t>evangelho chegue nos lugares mais </a:t>
            </a:r>
            <a:r>
              <a:rPr lang="pt-BR" sz="2400" i="1" dirty="0" smtClean="0">
                <a:latin typeface="NewsGothicBT-RomanCondensed"/>
              </a:rPr>
              <a:t>distintos e </a:t>
            </a:r>
            <a:r>
              <a:rPr lang="pt-BR" sz="2400" i="1" dirty="0">
                <a:latin typeface="NewsGothicBT-RomanCondensed"/>
              </a:rPr>
              <a:t>mundiais?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246240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04328" y="2889355"/>
            <a:ext cx="5792765" cy="1328200"/>
          </a:xfrm>
        </p:spPr>
        <p:txBody>
          <a:bodyPr>
            <a:noAutofit/>
          </a:bodyPr>
          <a:lstStyle/>
          <a:p>
            <a:r>
              <a:rPr lang="pt-BR" sz="2400" b="1" i="1" dirty="0"/>
              <a:t>“A toda família de Deus cabe </a:t>
            </a:r>
            <a:r>
              <a:rPr lang="pt-BR" sz="2400" b="1" i="1" dirty="0" smtClean="0"/>
              <a:t>a responsabilidade </a:t>
            </a:r>
            <a:r>
              <a:rPr lang="pt-BR" sz="2400" b="1" i="1" dirty="0"/>
              <a:t>de empregar os </a:t>
            </a:r>
            <a:r>
              <a:rPr lang="pt-BR" sz="2400" b="1" i="1" dirty="0" smtClean="0"/>
              <a:t>bens de </a:t>
            </a:r>
            <a:r>
              <a:rPr lang="pt-BR" sz="2400" b="1" i="1" dirty="0"/>
              <a:t>Seu Senhor. Toda a pessoa, desde </a:t>
            </a:r>
            <a:r>
              <a:rPr lang="pt-BR" sz="2400" b="1" i="1" dirty="0" smtClean="0"/>
              <a:t>a mais </a:t>
            </a:r>
            <a:r>
              <a:rPr lang="pt-BR" sz="2400" b="1" i="1" dirty="0"/>
              <a:t>humilde e desconhecida à </a:t>
            </a:r>
            <a:r>
              <a:rPr lang="pt-BR" sz="2400" b="1" i="1" dirty="0" smtClean="0"/>
              <a:t>mais importante </a:t>
            </a:r>
            <a:r>
              <a:rPr lang="pt-BR" sz="2400" b="1" i="1" dirty="0"/>
              <a:t>e exaltada, é um </a:t>
            </a:r>
            <a:r>
              <a:rPr lang="pt-BR" sz="2400" b="1" i="1" dirty="0" smtClean="0"/>
              <a:t>agente moral </a:t>
            </a:r>
            <a:r>
              <a:rPr lang="pt-BR" sz="2400" b="1" i="1" dirty="0"/>
              <a:t>dotado de aptidões pelas </a:t>
            </a:r>
            <a:r>
              <a:rPr lang="pt-BR" sz="2400" b="1" i="1" dirty="0" smtClean="0"/>
              <a:t>quais é </a:t>
            </a:r>
            <a:r>
              <a:rPr lang="pt-BR" sz="2400" b="1" i="1" dirty="0"/>
              <a:t>responsável diante de Deus.” </a:t>
            </a:r>
            <a:r>
              <a:rPr lang="pt-BR" sz="2400" b="1" i="1" dirty="0" smtClean="0"/>
              <a:t/>
            </a:r>
            <a:br>
              <a:rPr lang="pt-BR" sz="2400" b="1" i="1" dirty="0" smtClean="0"/>
            </a:br>
            <a:r>
              <a:rPr lang="pt-BR" sz="2400" i="1" dirty="0" smtClean="0"/>
              <a:t>Serviço Cristão</a:t>
            </a:r>
            <a:r>
              <a:rPr lang="pt-BR" sz="2400" i="1" dirty="0"/>
              <a:t>, pág.13.</a:t>
            </a:r>
            <a:endParaRPr lang="pt-BR" sz="24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24" y="4217555"/>
            <a:ext cx="6073775" cy="220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1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2972068"/>
            <a:ext cx="6083300" cy="304165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13050" y="1956336"/>
            <a:ext cx="5740400" cy="6791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dirty="0"/>
              <a:t>É um privilégio ter uma família influente </a:t>
            </a:r>
            <a:r>
              <a:rPr lang="pt-BR" dirty="0" smtClean="0"/>
              <a:t>na pregação </a:t>
            </a:r>
            <a:r>
              <a:rPr lang="pt-BR" dirty="0"/>
              <a:t>do evangelho em todo o mundo.</a:t>
            </a:r>
            <a:endParaRPr lang="pt-BR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96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474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500" y="1515467"/>
            <a:ext cx="5740400" cy="6791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400" b="1" i="1" dirty="0">
                <a:solidFill>
                  <a:schemeClr val="bg2">
                    <a:lumMod val="50000"/>
                  </a:schemeClr>
                </a:solidFill>
              </a:rPr>
              <a:t>Quando ofertamos</a:t>
            </a:r>
            <a:r>
              <a:rPr lang="pt-BR" sz="2400" b="1" i="1" dirty="0" smtClean="0">
                <a:solidFill>
                  <a:schemeClr val="bg2">
                    <a:lumMod val="50000"/>
                  </a:schemeClr>
                </a:solidFill>
              </a:rPr>
              <a:t>, essas </a:t>
            </a:r>
            <a:r>
              <a:rPr lang="pt-BR" sz="2400" b="1" i="1" dirty="0">
                <a:solidFill>
                  <a:schemeClr val="bg2">
                    <a:lumMod val="50000"/>
                  </a:schemeClr>
                </a:solidFill>
              </a:rPr>
              <a:t>ofertas circulam o mundo </a:t>
            </a:r>
            <a:r>
              <a:rPr lang="pt-BR" sz="2400" b="1" i="1" dirty="0" smtClean="0">
                <a:solidFill>
                  <a:schemeClr val="bg2">
                    <a:lumMod val="50000"/>
                  </a:schemeClr>
                </a:solidFill>
              </a:rPr>
              <a:t>salvando milhares </a:t>
            </a:r>
            <a:r>
              <a:rPr lang="pt-BR" sz="2400" b="1" i="1" dirty="0">
                <a:solidFill>
                  <a:schemeClr val="bg2">
                    <a:lumMod val="50000"/>
                  </a:schemeClr>
                </a:solidFill>
              </a:rPr>
              <a:t>através de nossos missionários </a:t>
            </a:r>
            <a:r>
              <a:rPr lang="pt-BR" sz="2400" b="1" i="1" dirty="0" smtClean="0">
                <a:solidFill>
                  <a:schemeClr val="bg2">
                    <a:lumMod val="50000"/>
                  </a:schemeClr>
                </a:solidFill>
              </a:rPr>
              <a:t>ao redor </a:t>
            </a:r>
            <a:r>
              <a:rPr lang="pt-BR" sz="2400" b="1" i="1" dirty="0">
                <a:solidFill>
                  <a:schemeClr val="bg2">
                    <a:lumMod val="50000"/>
                  </a:schemeClr>
                </a:solidFill>
              </a:rPr>
              <a:t>do planeta. Essas ofertas são </a:t>
            </a:r>
            <a:r>
              <a:rPr lang="pt-BR" sz="2400" b="1" i="1" dirty="0" smtClean="0">
                <a:solidFill>
                  <a:schemeClr val="bg2">
                    <a:lumMod val="50000"/>
                  </a:schemeClr>
                </a:solidFill>
              </a:rPr>
              <a:t>chamadas de pacto.</a:t>
            </a:r>
            <a:endParaRPr lang="pt-BR" sz="24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33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4604" y="1633537"/>
            <a:ext cx="6065837" cy="614364"/>
          </a:xfrm>
        </p:spPr>
        <p:txBody>
          <a:bodyPr>
            <a:noAutofit/>
          </a:bodyPr>
          <a:lstStyle/>
          <a:p>
            <a:pPr algn="ctr"/>
            <a:r>
              <a:rPr lang="pt-BR" sz="4800" dirty="0" smtClean="0">
                <a:ln>
                  <a:solidFill>
                    <a:srgbClr val="00B0F0"/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Doações Direcionadas</a:t>
            </a:r>
            <a:endParaRPr lang="pt-BR" sz="4800" dirty="0">
              <a:ln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46" y="2605088"/>
            <a:ext cx="5174952" cy="259556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784622" y="5289550"/>
            <a:ext cx="576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NewsGothicBT-RomanCondensed"/>
              </a:rPr>
              <a:t>Elas não saem da igreja local, portanto não </a:t>
            </a:r>
            <a:r>
              <a:rPr lang="pt-BR" b="1" dirty="0" smtClean="0">
                <a:latin typeface="NewsGothicBT-RomanCondensed"/>
              </a:rPr>
              <a:t>significam a </a:t>
            </a:r>
            <a:r>
              <a:rPr lang="pt-BR" b="1" dirty="0">
                <a:latin typeface="NewsGothicBT-RomanCondensed"/>
              </a:rPr>
              <a:t>oferta oferecida por Cristo no Calvário</a:t>
            </a:r>
          </a:p>
          <a:p>
            <a:pPr algn="ctr"/>
            <a:r>
              <a:rPr lang="pt-BR" b="1" dirty="0">
                <a:latin typeface="NewsGothicBT-RomanCondensed"/>
              </a:rPr>
              <a:t>(Efes.5:1-2 e João 1:29).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15516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925762" y="1700212"/>
            <a:ext cx="3830637" cy="614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 smtClean="0">
                <a:ln w="19050">
                  <a:solidFill>
                    <a:srgbClr val="FFC000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PACTO</a:t>
            </a:r>
            <a:endParaRPr lang="pt-BR" sz="4800" dirty="0">
              <a:ln w="19050">
                <a:solidFill>
                  <a:srgbClr val="FFC000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36862" y="2546217"/>
            <a:ext cx="56594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Pacto são ofertas </a:t>
            </a:r>
            <a:r>
              <a:rPr lang="pt-BR" sz="2800" b="1" dirty="0" smtClean="0"/>
              <a:t>entregues ao </a:t>
            </a:r>
            <a:r>
              <a:rPr lang="pt-BR" sz="2800" b="1" dirty="0"/>
              <a:t>Senhor, programadas, isto é, </a:t>
            </a:r>
            <a:r>
              <a:rPr lang="pt-BR" sz="2800" b="1" dirty="0" smtClean="0"/>
              <a:t>planejadas e </a:t>
            </a:r>
            <a:r>
              <a:rPr lang="pt-BR" sz="2800" b="1" dirty="0"/>
              <a:t>não direcionadas.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450" y="4162854"/>
            <a:ext cx="4845050" cy="168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1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3060" y="1759346"/>
            <a:ext cx="5562599" cy="614364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entender Melhor: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60" y="2488407"/>
            <a:ext cx="6045200" cy="297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2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</TotalTime>
  <Words>218</Words>
  <Application>Microsoft Office PowerPoint</Application>
  <PresentationFormat>Apresentação na tela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Franklin Gothic Book</vt:lpstr>
      <vt:lpstr>Impact</vt:lpstr>
      <vt:lpstr>NewsGothicBT-RomanCondensed</vt:lpstr>
      <vt:lpstr>Times New Roman</vt:lpstr>
      <vt:lpstr>Tema do Office</vt:lpstr>
      <vt:lpstr>MISSIONÁRIOA NA COMUNIDADE E NO MUNDO</vt:lpstr>
      <vt:lpstr>Mateus 28:19-20</vt:lpstr>
      <vt:lpstr>Apresentação do PowerPoint</vt:lpstr>
      <vt:lpstr>“A toda família de Deus cabe a responsabilidade de empregar os bens de Seu Senhor. Toda a pessoa, desde a mais humilde e desconhecida à mais importante e exaltada, é um agente moral dotado de aptidões pelas quais é responsável diante de Deus.”  Serviço Cristão, pág.13.</vt:lpstr>
      <vt:lpstr>Apresentação do PowerPoint</vt:lpstr>
      <vt:lpstr>Apresentação do PowerPoint</vt:lpstr>
      <vt:lpstr>Doações Direcionadas</vt:lpstr>
      <vt:lpstr>Apresentação do PowerPoint</vt:lpstr>
      <vt:lpstr>Para entender Melhor: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SM4014-SM4020</dc:title>
  <dc:subject>SM-MINHA FAMILIA DIARIAMENTE NAS MAOS DO SENHOR</dc:subject>
  <dc:creator>Pr. MARCELO AUGUSTO DE CARVALHO</dc:creator>
  <cp:keywords>www.4tons.com</cp:keywords>
  <dc:description>COMÉRCIO PROIBIDO. USO PESSOAL</dc:description>
  <cp:lastModifiedBy>Uneb - Daniele Duarte Da Silva</cp:lastModifiedBy>
  <cp:revision>37</cp:revision>
  <dcterms:created xsi:type="dcterms:W3CDTF">2015-05-13T13:06:03Z</dcterms:created>
  <dcterms:modified xsi:type="dcterms:W3CDTF">2015-05-27T19:38:05Z</dcterms:modified>
  <cp:category>SM-MINISTERIO DA FAMILIA</cp:category>
</cp:coreProperties>
</file>