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16" autoAdjust="0"/>
    <p:restoredTop sz="94660"/>
  </p:normalViewPr>
  <p:slideViewPr>
    <p:cSldViewPr>
      <p:cViewPr varScale="1">
        <p:scale>
          <a:sx n="63" d="100"/>
          <a:sy n="63" d="100"/>
        </p:scale>
        <p:origin x="17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A2B44-FF88-4D90-9120-8F50630CD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2D2519-4CE4-4A0D-9AFC-A1D4F4A27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C6DA05-18B4-4EE3-8760-A5B1E31EF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3A5F9-1AFC-4828-91FE-C85BDEDE122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796115014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2B1717-3A2C-46A5-9F01-3A7646001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F26CD-6B65-40BF-B5EA-C2DAA91B7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AF942-4251-45F4-87C2-20791A90C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1A303-D280-4342-8C0B-43CD46B4EF0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3674819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1EC96D-5144-4C0B-9EA2-CD3AAE505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89F50E-9B42-4C0D-9ABA-6A4E18E2E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A5C49-DAFD-4462-AC25-854E341D8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62FEF-78CD-433E-9094-147C6352C2E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361057421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1D0A10-C893-47EB-8458-1C0D65C1C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6CC631-2847-47C2-B400-BFF567E7F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404B3A-F0D0-4201-ABA8-9D309A762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E6EF1-C880-40AE-944E-783D96999EF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39867198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C6DAEF-65A8-430B-B081-73F158668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58743D-1E56-4616-8D10-6E2DB4E6A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ADDB3-C546-4EF8-944F-53F0CEB58E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6EA00-26FE-46F5-B55C-44A04C5EEC09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12956577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94035-A4A6-4707-ABB3-89E3E538F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237FB-4153-49ED-A25E-7F0D76985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9F298-D19C-4574-9CD3-65D366D37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2067F-D2A0-4280-A18E-110C12BB868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796277031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B9D863-DA15-4BBA-8CAD-FC7647DD8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B5F497-0405-48F0-9339-489DC8D6D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B5DDCC-99D7-4B15-BD9A-83DB8311C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C5764-7C1C-4A56-B687-8B3DE535E7B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14392600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414F45-A1DB-4F02-BBCF-990915AB3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7E7F31-D8FB-4FE3-B4C6-EB5EB18DD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B7B0E9-04D7-46CC-9D20-FE74FEFE0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3141F-3DFE-4292-8370-EBD45D0FC7F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802485644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6E635A-42F6-4CC6-8ADE-DB1431A13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66B8C0-D0B8-42A2-8E85-A5FCD1042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8D451E-BBE0-4364-AFC2-6A316F52E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D2EA4-DA17-4F33-AC74-6B17887B05F9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914092932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E5A347-7591-479F-8AC0-BEA24E200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309036-0091-4940-B626-8C77A607C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0499F-4DFA-43AF-9871-22684CF0F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EAB13-3B09-4E35-940C-A85D31A66AA6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503539607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FA14DF-AB7C-4708-AFD4-3A92A8BD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446E4-A72C-46AD-9566-4B32E6FFB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B5F8A-DBA5-4A86-8125-A05E22427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D191C-07C5-434E-B395-4FE3B1F8874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52086737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9EC96F-B7D9-4F88-BEA2-B72A82583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458AE4-2CFD-43C5-B33C-8E1FFE41C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54B2FE-3265-4C19-999C-35B1BE9D42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F176AC6-2F63-4628-AA8E-F4E0891435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5604A2-F969-4CE1-95A5-BD3EC3A0B5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F66679-E80C-4F81-A7FF-8EB6FAAEB651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Apresentação na tela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BUSCA DO AMOR NO CASAMENTO - 2005</dc:title>
  <dc:subject>www.4tons.com</dc:subject>
  <dc:creator> Américo de Brito Vieira</dc:creator>
  <dc:description>COMÉRCIO PROIBIDO. USO PESSOAL</dc:description>
  <cp:lastModifiedBy>Pr. Marcelo Carvalho</cp:lastModifiedBy>
  <cp:revision>3</cp:revision>
  <dcterms:created xsi:type="dcterms:W3CDTF">2004-12-16T11:52:17Z</dcterms:created>
  <dcterms:modified xsi:type="dcterms:W3CDTF">2019-10-28T11:38:42Z</dcterms:modified>
</cp:coreProperties>
</file>