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2" autoAdjust="0"/>
    <p:restoredTop sz="94660"/>
  </p:normalViewPr>
  <p:slideViewPr>
    <p:cSldViewPr>
      <p:cViewPr varScale="1">
        <p:scale>
          <a:sx n="63" d="100"/>
          <a:sy n="63" d="100"/>
        </p:scale>
        <p:origin x="17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0A5B-AF9B-4E1B-BAA7-8A345CD57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06B797-F50A-42C0-A5B9-B6CFBC9BA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57FB62-E885-43C2-A01C-DB29F9427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F4E79-2EF0-4FE9-BAE7-4B64C2077BDD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822683794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2100D5-11CF-41BE-9394-1C103DA66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EC04B0-A5DF-4307-BE12-F5FFB40F9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2F27-4392-47A1-B675-5ADA312C2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3A0EE-5B33-42B5-A98A-7752B5D94EF8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575782142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711084-619A-458F-A926-145723F30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7B18E-6AEF-4E6E-9CAA-875FFCB87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7524D9-548D-41B3-B6A7-0CA7D6B65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2CE9C-11CF-49C0-A8AC-E1D4E9C8F74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86038749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B119E-0876-4C7C-BC0F-0D37D4497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05EAD-85AB-4452-82D9-F59FF6244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CFD35-C05C-422A-822D-13BDCF156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624C3-274B-4228-8CA8-DBF729B7F57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89396998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F999F5-33D4-4985-967B-26C23AB87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AD5860-46AD-4FFD-A52B-CC0517FC3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021FD-F281-4F01-875D-D3EE2417D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DD257-2D72-4386-95EA-3FF5C83EB58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01593096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08979-FD09-4991-877D-9A59E5D62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154E7-5D05-47FE-A93D-2082BBE27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E1E4F-6E8B-4A6B-9EE5-45A567371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B70B-86D8-40F5-AF68-E0F308D825C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41829291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4F21BF-CFCC-4079-B397-B9A77E52C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0661A4-8902-41EA-88F4-6E954DF8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0B519C-96A4-4EC0-8EE6-832A6672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A0701-E31C-40DD-8BBE-7A88E50927ED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04201673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41CA9B-DE89-4578-9F40-44E89F0F9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39C9B1-D0FB-4121-B3D8-B21784CC6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BF3F09-DC28-472C-A87A-E046B83E5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473DD-3470-4525-9351-51979DCF55DC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05701783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3380DF-49A7-447F-BAD8-EA4161836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FFB96D-C6DC-4414-9DA6-4329A1580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C70E7F-5A88-4D53-BA07-C7012934D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A7DAC-93D9-4B08-B228-DF40DE52219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56315328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1A86A-F8D2-46A8-BB4F-F962C8B38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C5004-5A3C-4294-9DD8-149832B5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520C-53F5-4270-94DC-04D4D100B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7A32E-0245-4F30-BB36-340A78EF4B9D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3972423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A3AAA-AEBB-4E51-8223-565C4BDB3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013C7-8DE6-465A-8C4B-7FBAAC9F3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16876-DDAB-4EFE-8D61-CF90992F0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71B8-494C-496E-8ADE-1507815E958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89050229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A61620-552C-4C19-AC65-532FCAC8D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B0D24C-1945-42A8-BC78-E556DD8E8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2645DE-012C-49AB-A9E1-037EA94E2D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FC91AA-57BA-4817-B101-FF78B277EA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2D4BBC-4D3D-4F73-8F10-8D89752724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BAB35-CA41-45C3-8059-0A13B8B96935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DO AMOR NO CASAMENTO - 2005</dc:title>
  <dc:subject>www.4tons.com</dc:subject>
  <dc:creator> Américo de Brito Vieira</dc:creator>
  <dc:description>COMÉRCIO PROIBIDO. USO PESSOAL</dc:description>
  <cp:lastModifiedBy>Pr. Marcelo Carvalho</cp:lastModifiedBy>
  <cp:revision>3</cp:revision>
  <dcterms:created xsi:type="dcterms:W3CDTF">2004-12-16T11:57:31Z</dcterms:created>
  <dcterms:modified xsi:type="dcterms:W3CDTF">2019-10-28T11:38:03Z</dcterms:modified>
</cp:coreProperties>
</file>