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5" autoAdjust="0"/>
    <p:restoredTop sz="94660"/>
  </p:normalViewPr>
  <p:slideViewPr>
    <p:cSldViewPr>
      <p:cViewPr varScale="1">
        <p:scale>
          <a:sx n="63" d="100"/>
          <a:sy n="63" d="100"/>
        </p:scale>
        <p:origin x="17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5F88F7-193A-4338-8172-4C03778D6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1774A-5F2C-44B4-A209-A0A21C46C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1E1FFA-E716-449F-A920-0A1E90E3B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1A5C1-E8C6-4F2B-B7F4-D3B1B19FEB8C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230465938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20B52D-68A9-47B3-8784-C12EBAB82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AFFB1-A0F8-45D7-98B8-3CC6BCC39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400480-7835-435E-AB9A-72A45FF2B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012C9-F79A-4C85-87BA-BAD42C7AA4B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42475952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A8B45C-1A37-4A2B-AE54-F061C9354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17B6B1-2E2E-4C1C-8453-D919562AB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BEA607-AE8D-4537-B10C-E847FB0DF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0BF37-0E18-4915-BDC4-374AE7685B1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0995523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DE44E9-96A5-4DA9-8EE5-9371585AC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DB41B9-68C9-4E93-90D7-1FC634AAE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0DADE0-C4C5-47DE-A744-6F1AAD4F8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12F02-117A-4FD0-BF46-ACC366F071B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3906518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454C71-1235-4B9C-8573-EBFF071D5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56EB7D-CB41-46DE-9073-D4ED31CE8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942C56-6D34-465C-B84B-17112CFC8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B6F4D-6726-479B-8C6A-828DD45D267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2486584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A73DD-F82E-495E-B1EE-967B3719A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64BAC-E435-443C-8EB7-9095329B6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B7F8C-A814-4523-ACF0-EC22578C8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1B266-36E2-49A7-840F-D13013532CB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367960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7E2A9B-2DEF-487D-8456-B140D17FC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25BDB7-9D92-496B-8D01-2E3228429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F9A918-0547-4728-8407-1A1F0FCA4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E98D1-74B8-464C-A5E2-AB86F9E7ED4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48625733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4F12D4-C7EB-4A66-8BED-46E7FAD49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C4A744-B5BB-4D43-9D34-6DFE5E1CC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DEE47D-703E-4F44-8C13-27E64A03E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C6EDD-E6F3-4F35-BC5F-7162F395E5A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848474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636D78-2D39-4A88-9832-A982187A1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5B4DC3-C21B-48BA-8286-7909A6BB3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249180-099F-4174-A6D7-E09E10CDA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784FA-5B0F-4282-8ED6-4B13B209C21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1325122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9A75EF-5EBF-4F91-8EC1-B6BDDBC3C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94E6C-9EDE-4205-AF43-3AF570574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4DC402-22EC-46F8-82D6-20F033E66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35F13-09A3-4ACE-8327-42401A8B74F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45454615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F1FBF-FAC1-455C-B4A3-4C56C580A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E9BCF-152C-4305-B1F4-7D9FC3B84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579B0-55EB-493A-B96C-33E24AE47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567D2-C066-404F-9CB7-D4CAC0F5A10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3501714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C227C9-C03F-49AB-BF60-4DAF6A4B0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86B18C-AB52-4A77-B7DE-B91A0D83C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FCD8D4-77E7-457D-BB0D-FC24C9253D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89C518-99B2-405A-ADC9-89F7CCCA34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1A4FBD-8B81-4F3F-A384-BC16466D7F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48E24E-EB3A-480A-BD6F-57B0C80C9CB7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DO AMOR NO CASAMENTO - 2005</dc:title>
  <dc:subject>www.4tons.com</dc:subject>
  <dc:creator> Américo de Brito Vieira</dc:creator>
  <dc:description>COMÉRCIO PROIBIDO. USO PESSOAL</dc:description>
  <cp:lastModifiedBy>Pr. Marcelo Carvalho</cp:lastModifiedBy>
  <cp:revision>3</cp:revision>
  <dcterms:created xsi:type="dcterms:W3CDTF">2004-12-16T12:13:48Z</dcterms:created>
  <dcterms:modified xsi:type="dcterms:W3CDTF">2019-10-28T11:35:48Z</dcterms:modified>
</cp:coreProperties>
</file>