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62" r:id="rId7"/>
    <p:sldId id="274" r:id="rId8"/>
    <p:sldId id="265" r:id="rId9"/>
    <p:sldId id="275" r:id="rId10"/>
    <p:sldId id="268" r:id="rId11"/>
    <p:sldId id="276" r:id="rId12"/>
    <p:sldId id="270" r:id="rId13"/>
    <p:sldId id="277" r:id="rId14"/>
    <p:sldId id="279" r:id="rId15"/>
    <p:sldId id="280" r:id="rId16"/>
    <p:sldId id="282" r:id="rId17"/>
    <p:sldId id="283" r:id="rId18"/>
    <p:sldId id="285" r:id="rId19"/>
    <p:sldId id="286" r:id="rId20"/>
    <p:sldId id="287" r:id="rId21"/>
    <p:sldId id="288" r:id="rId22"/>
    <p:sldId id="289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26/02/2017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5382" y="120131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grande notícia é que o amor pode ser desenvolvido em cada uma destas qualidades. Podemos crescer em amor, mesmo quando parece que não tem mais jeito.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2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363195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3" y="1273324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Adão reconheceu em Eva? (Gênesis 2:23)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63669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29247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07355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251958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76421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2175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990" y="352815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31640" y="226300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"Esta, sim, é osso dos meus ossos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e carne da minha carne!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Ela será chamada mulher,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porque do homem foi tirada".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10619" y="49962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expressão ossos dos meus ossos indica que Adão reconheceu em Eva alguém especial e com a qual ele desejava compartilhar sua vida. 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(Faça uma lista de três coisas positivas que você admira em seu cônjuge e mostre para ele/ela)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1774185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2497460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quem podemos recorrer quando surgem dificuldades em nossos lares? (Salmo 127:1)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00151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28954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357758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31125" y="2663611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Se não for o Senhor o construtor da casa,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será inútil trabalhar na construção.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Se não é o Senhor que vigia a cidade,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será inútil a sentinela montar guarda.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87690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10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057300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Enquanto o casal está empenhado em edificar um relacionamento de amor, surgirão as dificuldades. Mas quando os cônjuges pedem a ajuda de Deus, certamente encontrarão ajuda.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2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931147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697260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casamento ensina sobre Deus?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17635" y="2311122"/>
            <a:ext cx="54387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517635" y="2641476"/>
            <a:ext cx="54387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775307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819910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4449667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31125" y="2023902"/>
            <a:ext cx="149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</a:rPr>
              <a:t>a. I João 4:8 </a:t>
            </a:r>
            <a:endParaRPr lang="pt-B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771800" y="200276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Quem não ama não conhece a Deus,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porque Deus é amor.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3419872" y="3217540"/>
            <a:ext cx="4527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122062" y="2889438"/>
            <a:ext cx="258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</a:rPr>
              <a:t>b. Deuteronômio 6:4 </a:t>
            </a:r>
            <a:endParaRPr lang="pt-B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03848" y="2891367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O Senhor, o nosso Deus, é o único Senhor.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3413426" y="3752722"/>
            <a:ext cx="4527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115616" y="3465502"/>
            <a:ext cx="2585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</a:rPr>
              <a:t>c. II Coríntios 13:13 </a:t>
            </a:r>
            <a:endParaRPr lang="pt-B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197402" y="343680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Todos os santos enviam saudações.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417340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Assim como homem e mulher se tornam uma só carne, Pai Filho e Espírito Santo são três pessoas, mas um só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1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também tem uma família. A quem Ele convida para participar? </a:t>
            </a:r>
          </a:p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(Efésios 2:19)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314553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43356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43843" y="3836221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278549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Portanto, vocês já não são estrangeiros nem forasteiros, mas concidadãos dos santos e membros da família de Deus.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1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985292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Deus se encontrava todo dia com Adão e Eva. Ele quer viver em intimidade com o ser humano. Como uma grande família, Deus quer que, diante das crises, nos apoiemos uns aos outros (Gálatas 6:2).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2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187624" y="1906875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“Deus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celebrou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casamento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divinos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reconhecidos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obedecidos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nesta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casamento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bênção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preserva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pureza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felicidade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provê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necessidades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homem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eleva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natureza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intelectual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e moral”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Patriarcas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 Profetas, pág. 46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065412"/>
            <a:ext cx="6413105" cy="2664296"/>
          </a:xfrm>
          <a:prstGeom prst="roundRect">
            <a:avLst/>
          </a:prstGeom>
          <a:solidFill>
            <a:srgbClr val="26B7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47664" y="2281436"/>
            <a:ext cx="6197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Compreendo que o casamento é uma benção de Deus para mim.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Procurarei desenvolver meu amor pelo meu cônjuge.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Diante das dificuldades que possam existir no lar, desejo a ajuda de Deus.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Quero que Deus me receba em Sua família. 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985292"/>
            <a:ext cx="27043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Vivemos um momento de crise geral, e ela tem atingido a família. Parece que nos dias atuais tem sido cada vez mais difícil mantê-la unida. </a:t>
            </a: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345332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2124403"/>
            <a:ext cx="5889967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3" y="1556572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criou a família? (Gênesis 1:28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70870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299673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331640" y="328476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7540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29231" y="2364695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"Sejam férteis e multipliquem-se! Encham e subjuguem a terra! Dominem sobre os peixes do mar, sobre as aves do céu e sobre todos os animais que se movem pela terra".</a:t>
            </a:r>
          </a:p>
        </p:txBody>
      </p: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913284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matrimônio foi criado por Deus e com uma bênção sobre ele. Deus tem um plano para a sua família como tinha um plano para a família de Adão!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8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507211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3" y="1417340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deveria ser o homem para a mulher e vice-versa? (Gênesis 2:18)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7807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306874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351371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95974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292756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49069" y="242545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"Não é bom que o homem esteja só; farei para ele al­guém que o auxilie e lhe corresponda".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769268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Somos seres sociais. Precisamos uns dos outros para sobreviver. No casamento, esposo e esposa se tornam uma só carne (Gênesis 2:8). Homem e mulher foram criados diferentes um do outro, mas não somos de planetas diferentes!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8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219179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17853" y="1129308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necessário para lidar com as diferenças? (I Coríntios 13:4-7)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31640" y="249267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31640" y="27807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063339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107942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55253" y="3620197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990" y="338413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371633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321012" y="2179700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O amor é paciente, o amor é bondoso. Não inveja, não se vangloria, não se orgulha. Não maltrata, não procura seus interesses, não se ira facilmente, não guarda rancor. O amor não se alegra com a injustiça, mas se alegra com a verdade. Tudo sofre, tudo crê, tudo espera, tudo suporta.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736</Words>
  <Application>Microsoft Office PowerPoint</Application>
  <PresentationFormat>Apresentação na tela (16:10)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12</cp:revision>
  <dcterms:created xsi:type="dcterms:W3CDTF">2017-02-26T14:20:22Z</dcterms:created>
  <dcterms:modified xsi:type="dcterms:W3CDTF">2017-02-26T20:47:04Z</dcterms:modified>
</cp:coreProperties>
</file>