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74" r:id="rId14"/>
    <p:sldId id="304" r:id="rId15"/>
    <p:sldId id="305" r:id="rId16"/>
    <p:sldId id="306" r:id="rId17"/>
    <p:sldId id="307" r:id="rId18"/>
    <p:sldId id="277" r:id="rId19"/>
    <p:sldId id="308" r:id="rId20"/>
    <p:sldId id="279" r:id="rId21"/>
    <p:sldId id="309" r:id="rId22"/>
    <p:sldId id="310" r:id="rId23"/>
    <p:sldId id="311" r:id="rId24"/>
    <p:sldId id="312" r:id="rId25"/>
    <p:sldId id="313" r:id="rId26"/>
    <p:sldId id="314" r:id="rId27"/>
    <p:sldId id="287" r:id="rId28"/>
    <p:sldId id="288" r:id="rId29"/>
    <p:sldId id="289" r:id="rId3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349"/>
    <a:srgbClr val="AF467A"/>
    <a:srgbClr val="26B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3" y="127332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das melhores táticas para obter uma comunicação infinita é ouvir mais e falar menos.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podemos fazer para melhorar nossa comunicação?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866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Como maçãs de ouro em salvas de prata, assim é a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palavra </a:t>
            </a:r>
            <a:r>
              <a:rPr lang="pt-BR" sz="2000" b="1" dirty="0">
                <a:solidFill>
                  <a:srgbClr val="C00000"/>
                </a:solidFill>
              </a:rPr>
              <a:t>dita a seu tempo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85651" y="2300247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Provérbios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25:11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41734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forma como se fala é tão importante quanto o que se diz.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507211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17852" y="1297131"/>
            <a:ext cx="615454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 passo é importante em uma boa comunicação? (João 2:25)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292950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175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351371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95974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6127" y="34771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07609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não necessitava de que alguém testificasse do homem, porque ele bem sabia o que havia no homem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913284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importante conhecer o seu cônjuge. Você sabe quais são as 3 coisas que seu cônjuge mais gosta de fazer e as que ele menos gosta? Faça uma lista e compare os resultados.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409228"/>
            <a:ext cx="3816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Lembre-se que comunicação não é só o que se fala. Antes de se chatear com algo que lhe foi dito, procure entender os reais motivos. Se sua esposa reclama que você não dá atenção à família, note que por trás desta acusação está um pedido dela em passar mais tempo com você.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507211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17852" y="1297131"/>
            <a:ext cx="615454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um dia perder o controle, o que fazer? (I João 1:9)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292950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175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351371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95974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6127" y="34771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07609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Se confessarmos os nossos pecados, ele é fiel e justo para nos perdoar os pecados, e nos purificar de toda a injustiça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5467" y="1489348"/>
            <a:ext cx="3382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Reconhecer o erro e perdoarem-se mutuamente pode ser o começo de um diálogo reparador.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1626974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2350249"/>
            <a:ext cx="4305791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5467" y="1489348"/>
            <a:ext cx="33828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também quer se comunicar de forma eficiente conosco. Quando oramos, falamos com Deus, quando lemos Sua palavra Ele nos fala.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 Bíblia ensina sobre a oração?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059832" y="2690906"/>
            <a:ext cx="47525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3" y="4593682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243524" y="236280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sede sóbrios e vigiai em oração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355511"/>
            <a:ext cx="21831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Pedro 4:7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082740" y="3341683"/>
            <a:ext cx="47525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331640" y="3006288"/>
            <a:ext cx="237626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Mateus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7:7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43524" y="3013710"/>
            <a:ext cx="4496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Pedi, e </a:t>
            </a:r>
            <a:r>
              <a:rPr lang="pt-BR" sz="2000" b="1" dirty="0" err="1">
                <a:solidFill>
                  <a:srgbClr val="C00000"/>
                </a:solidFill>
              </a:rPr>
              <a:t>dar-se-vos-á</a:t>
            </a:r>
            <a:r>
              <a:rPr lang="pt-BR" sz="2000" b="1" dirty="0">
                <a:solidFill>
                  <a:srgbClr val="C00000"/>
                </a:solidFill>
              </a:rPr>
              <a:t>; buscai, e encontrareis; batei, e </a:t>
            </a:r>
            <a:r>
              <a:rPr lang="pt-BR" sz="2000" b="1" dirty="0" err="1">
                <a:solidFill>
                  <a:srgbClr val="C00000"/>
                </a:solidFill>
              </a:rPr>
              <a:t>abrir-se-vos-á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3059832" y="3622422"/>
            <a:ext cx="47525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572000" y="4198800"/>
            <a:ext cx="34631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331640" y="3870384"/>
            <a:ext cx="32403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Tessalonicenses 5:17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499992" y="387038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Orai sem cessar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 Bíblia ensina sobre a oração?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3" y="4593682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67644" y="2730175"/>
            <a:ext cx="6588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Daniel, pois, quando soube que o edito estava assinado, entrou em sua casa </a:t>
            </a:r>
            <a:r>
              <a:rPr lang="pt-BR" sz="2000" b="1" dirty="0" smtClean="0">
                <a:solidFill>
                  <a:srgbClr val="C00000"/>
                </a:solidFill>
              </a:rPr>
              <a:t>e </a:t>
            </a:r>
            <a:r>
              <a:rPr lang="pt-BR" sz="2000" b="1" dirty="0">
                <a:solidFill>
                  <a:srgbClr val="C00000"/>
                </a:solidFill>
              </a:rPr>
              <a:t>três vezes no dia se punha de joelhos, e orava, e dava graças diante do seu Deus, como também antes costumava fazer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355511"/>
            <a:ext cx="21831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Daniel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6:10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367644" y="334599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367644" y="365357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367644" y="396077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 Bíblia ensina sobre a oração?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2" y="3969854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67644" y="2730175"/>
            <a:ext cx="6588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Confessai as vossas culpas uns aos outros, e orai uns pelos outros, para que sareis. A oração feita por um justo pode muito em seus efeitos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355511"/>
            <a:ext cx="21831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Tiago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5:16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367644" y="334599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367644" y="365357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Deus tem a dizer para nós através de Sua palavra?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2" y="3297540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67644" y="2730175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Santifica-os na tua verdade; a tua palavra é a verdade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355511"/>
            <a:ext cx="21831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João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17:17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Deus tem a dizer para nós através de Sua palavra?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2" y="376421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67644" y="2730175"/>
            <a:ext cx="6444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Porque tudo o que dantes foi escrito, para nosso ensino foi escrito, para que pela paciência e consolação das Escrituras tenhamos esperança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355511"/>
            <a:ext cx="27592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Romanos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15:4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84576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403648" y="364958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Deus tem a dizer para nós através de Sua palavra?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67644" y="307352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1552" y="376421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67644" y="2730175"/>
            <a:ext cx="644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De sorte que a fé é pelo ouvir, e o ouvir pela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palavra </a:t>
            </a:r>
            <a:r>
              <a:rPr lang="pt-BR" sz="2000" b="1" dirty="0">
                <a:solidFill>
                  <a:srgbClr val="C00000"/>
                </a:solidFill>
              </a:rPr>
              <a:t>de Deus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8732" y="2355511"/>
            <a:ext cx="27592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Romanos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10:17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84576" y="336155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4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504788"/>
            <a:ext cx="2990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Fomos criados com a capacidade de nos comunicarmos e Deus quer se comunicar diariamente conosco.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18420" y="1561356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“Devemos acostumar-nos a falar em tom agradável, usando linguagem pura e correta, com palavras amáveis e corteses. Palavras suaves e bondosas são para o espírito como o orvalho e a chuva branda. A Escritura diz de Cristo, que havia em Seus lábios uma graça tal que sabia "dizer, a seu tempo, uma boa palavra ao que está cansado". Isa. 50:4. E o Senhor nos manda: "A vossa palavra seja sempre agradável" (Col. 4:6), "para que dê graça aos que a ouvem". 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Efés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 4:29.” </a:t>
            </a:r>
            <a:endParaRPr lang="pt-B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Parábolas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 Jesus, p. 336.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497460"/>
            <a:ext cx="6413105" cy="1584176"/>
          </a:xfrm>
          <a:prstGeom prst="roundRect">
            <a:avLst/>
          </a:prstGeom>
          <a:solidFill>
            <a:srgbClr val="AF467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12924" y="2641476"/>
            <a:ext cx="6197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a ajuda de Deus pretendo colocar em prática uma boa comunicação no meu 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me comunicar com Deus diariamente pela leitura da palavra e da oração.</a:t>
            </a: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98529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grande parte dos conselheiros matrimoniais concorda que na base de todo bom casamento está a capacidade de se comunicar de forma eficiente.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057300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777380"/>
            <a:ext cx="5457919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podemos fazer para melhorar nossa comunicação?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866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Tudo tem o seu tempo determinado, e há tempo para todo o propósito debaixo do </a:t>
            </a:r>
            <a:r>
              <a:rPr lang="pt-BR" sz="2000" b="1" dirty="0" smtClean="0">
                <a:solidFill>
                  <a:srgbClr val="C00000"/>
                </a:solidFill>
              </a:rPr>
              <a:t>céu</a:t>
            </a:r>
            <a:r>
              <a:rPr lang="pt-BR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85651" y="2300247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Eclesiastes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381153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Estabeleça um tempo para conversar diariamente com seu cônjuge.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podemos fazer para melhorar nossa comunicação?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866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 resposta branda desvia o furor, mas a </a:t>
            </a:r>
            <a:r>
              <a:rPr lang="pt-BR" sz="2000" b="1" dirty="0" smtClean="0">
                <a:solidFill>
                  <a:srgbClr val="C00000"/>
                </a:solidFill>
              </a:rPr>
              <a:t>palavra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dura </a:t>
            </a:r>
            <a:r>
              <a:rPr lang="pt-BR" sz="2000" b="1" dirty="0">
                <a:solidFill>
                  <a:srgbClr val="C00000"/>
                </a:solidFill>
              </a:rPr>
              <a:t>suscita a ira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85651" y="2300247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Provérbios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15:1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9" y="769268"/>
            <a:ext cx="3456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falamos de forma agressiva o risco é duplo: acabamos ficando afastados de quem amamos e podemos acabar influenciando os filhos a agirem de igual forma. Se estiver nervoso, antes de falar, relaxe!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podemos fazer para melhorar nossa comunicação?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6866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Portanto, meus amados irmãos, todo o homem seja pronto para ouvir, tardio para falar, tardio para se irar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85651" y="2300247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Tiago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1:19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873</Words>
  <Application>Microsoft Office PowerPoint</Application>
  <PresentationFormat>Apresentação na tela (16:10)</PresentationFormat>
  <Paragraphs>72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22</cp:revision>
  <dcterms:created xsi:type="dcterms:W3CDTF">2017-02-26T14:20:22Z</dcterms:created>
  <dcterms:modified xsi:type="dcterms:W3CDTF">2017-03-07T01:21:39Z</dcterms:modified>
</cp:coreProperties>
</file>