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323" r:id="rId6"/>
    <p:sldId id="273" r:id="rId7"/>
    <p:sldId id="297" r:id="rId8"/>
    <p:sldId id="298" r:id="rId9"/>
    <p:sldId id="299" r:id="rId10"/>
    <p:sldId id="300" r:id="rId11"/>
    <p:sldId id="301" r:id="rId12"/>
    <p:sldId id="277" r:id="rId13"/>
    <p:sldId id="308" r:id="rId14"/>
    <p:sldId id="309" r:id="rId15"/>
    <p:sldId id="324" r:id="rId16"/>
    <p:sldId id="325" r:id="rId17"/>
    <p:sldId id="326" r:id="rId18"/>
    <p:sldId id="327" r:id="rId19"/>
    <p:sldId id="319" r:id="rId20"/>
    <p:sldId id="328" r:id="rId21"/>
    <p:sldId id="329" r:id="rId22"/>
    <p:sldId id="287" r:id="rId23"/>
    <p:sldId id="288" r:id="rId24"/>
    <p:sldId id="289" r:id="rId2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A08"/>
    <a:srgbClr val="85C140"/>
    <a:srgbClr val="E02349"/>
    <a:srgbClr val="AF467A"/>
    <a:srgbClr val="26B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877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Cantares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7:10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Eu sou do meu amado, e ele me tem afeição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5" y="488494"/>
            <a:ext cx="684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Mostre afeição pelo seu cônjuge. Esteja atento às necessidades emocionais dele / dela. É preciso conhecer o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cônjuge: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194944"/>
            <a:ext cx="404560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Elogios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(Cantares 4:7)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933" y="2093762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A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05856" y="2863203"/>
            <a:ext cx="404560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Toque (Cantares 2:6)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62117" y="276202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B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73737" y="3531462"/>
            <a:ext cx="404560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Serviço(Cantares 8:2)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29998" y="343028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C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73737" y="4136325"/>
            <a:ext cx="404560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Serviço(Cantares 8:2)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29998" y="4035143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D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3736" y="4781529"/>
            <a:ext cx="404560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Presentes (Cantares 8:12)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29997" y="4680347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E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EEAA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53244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Jesus sabia que o amor precisa ser cultivado. Ele usou o casamento para ilustrar o Seu amor por nós (Apocalipse 19:7). Em Seu amor Jesus, “o cordeiro de Deus que tira o pecado do mundo” (João 1:29), também deseja que mantenhamos viva a chama do nosso amor.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aconteceria nos dias que antecederiam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1" y="3441555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67644" y="2730175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E, por se multiplicar a </a:t>
            </a:r>
            <a:r>
              <a:rPr lang="pt-BR" sz="2000" b="1" dirty="0" err="1">
                <a:solidFill>
                  <a:srgbClr val="C00000"/>
                </a:solidFill>
              </a:rPr>
              <a:t>iniqüidade</a:t>
            </a:r>
            <a:r>
              <a:rPr lang="pt-BR" sz="2000" b="1" dirty="0">
                <a:solidFill>
                  <a:srgbClr val="C00000"/>
                </a:solidFill>
              </a:rPr>
              <a:t>, o amor de muitos esfriará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355511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Mateus 24:12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aconteceria nos dias que antecederiam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2" y="4478924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II Timóteo 3:3-5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Sem afeto natural, irreconciliáveis, caluniadores, incontinentes, cruéis, sem amor para com os bons,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traidores</a:t>
            </a:r>
            <a:r>
              <a:rPr lang="pt-BR" sz="2000" b="1" dirty="0">
                <a:solidFill>
                  <a:srgbClr val="C00000"/>
                </a:solidFill>
              </a:rPr>
              <a:t>, obstinados, orgulhosos, mais amigos dos deleites do que amigos de </a:t>
            </a:r>
            <a:r>
              <a:rPr lang="pt-BR" sz="2000" b="1" dirty="0" smtClean="0">
                <a:solidFill>
                  <a:srgbClr val="C00000"/>
                </a:solidFill>
              </a:rPr>
              <a:t>Deus, tendo </a:t>
            </a:r>
            <a:r>
              <a:rPr lang="pt-BR" sz="2000" b="1" dirty="0">
                <a:solidFill>
                  <a:srgbClr val="C00000"/>
                </a:solidFill>
              </a:rPr>
              <a:t>aparência de piedade, mas negando a eficácia dela. Destes afasta-te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403648" y="364958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331640" y="393762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67644" y="4259519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aconteceria nos dias que antecederiam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1" y="3873604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Mateus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24:3-5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...E </a:t>
            </a:r>
            <a:r>
              <a:rPr lang="pt-BR" sz="2000" b="1" dirty="0">
                <a:solidFill>
                  <a:srgbClr val="C00000"/>
                </a:solidFill>
              </a:rPr>
              <a:t>Jesus, respondendo, disse-lhes: Acautelai-vos, que ninguém vos </a:t>
            </a:r>
            <a:r>
              <a:rPr lang="pt-BR" sz="2000" b="1" dirty="0" smtClean="0">
                <a:solidFill>
                  <a:srgbClr val="C00000"/>
                </a:solidFill>
              </a:rPr>
              <a:t>engane; Porque </a:t>
            </a:r>
            <a:r>
              <a:rPr lang="pt-BR" sz="2000" b="1" dirty="0">
                <a:solidFill>
                  <a:srgbClr val="C00000"/>
                </a:solidFill>
              </a:rPr>
              <a:t>muitos virão em meu nome, dizendo: Eu sou o Cristo; e enganarão a muitos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403648" y="364958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aconteceria nos dias que antecederiam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1" y="3873604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Lucas 21:25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haverá sinais no sol e na lua e nas estrelas; e na terra angústia das nações, em perplexidade pelo bramido do mar e das ondas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403648" y="364958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aconteceria nos dias que antecederiam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0" y="4333817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Mateus 24: 6 e 7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ouvireis de guerras e de rumores de guerras; olhai, não vos assusteis, porque é mister que isso tudo aconteça, mas ainda não é o </a:t>
            </a:r>
            <a:r>
              <a:rPr lang="pt-BR" sz="2000" b="1" dirty="0" smtClean="0">
                <a:solidFill>
                  <a:srgbClr val="C00000"/>
                </a:solidFill>
              </a:rPr>
              <a:t>fim. Porquanto </a:t>
            </a:r>
            <a:r>
              <a:rPr lang="pt-BR" sz="2000" b="1" dirty="0">
                <a:solidFill>
                  <a:srgbClr val="C00000"/>
                </a:solidFill>
              </a:rPr>
              <a:t>se levantará nação contra nação, e reino contra reino, e haverá fomes, e pestes, e terremotos, em vários lugares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403648" y="364958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331640" y="393762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367644" y="422565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6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a vinda de Cristo? Apocalipse 1:7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763688" y="3001516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3" y="4593682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084052" y="2673414"/>
            <a:ext cx="5224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Eis que vem com as nuvens, e todo o olho o verá, até os mesmos que o traspassaram; e todas as tribos da terra se lamentarão sobre ele. Sim. Amém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666121"/>
            <a:ext cx="4549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763688" y="3289548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763688" y="362701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763688" y="3915042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devemos fazer enquanto esperamos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0" y="3585571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Mateus 25:13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Vigiai, pois, porque não sabeis o dia nem a hora em que o Filho do homem há de vir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devemos fazer enquanto esperamos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0" y="3585571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Tiago 5:8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Sede vós também pacientes, fortalecei os vossos corações; porque já a vinda do Senhor está próxima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3608" y="1561356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“Todo casal que une entre si seus interesses vitalícios deve buscar tornar o mais possível feliz a vida do consorte. Aquilo que prezamos, procuramos conservar e tornar mais valioso, se possível. No contrato matrimonial, homens e mulheres fizeram um ajuste, um investimento para a vida, e devem fazer o máximo possível para controlar suas palavras de impaciência e mau humor, mesmo com maior cuidado do que o faziam antes do casamento, pois agora seus destinos se acham unidos por toda a vida, como marido e esposa, e cada qual é avaliado na exata proporção à quantidade de penoso empenho para reter e manter sempre novo amor, tão ansiosamente buscado e apreciado antes do casamento.” </a:t>
            </a:r>
            <a:endParaRPr lang="pt-BR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Cuidado de Deus, p. 183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497460"/>
            <a:ext cx="6413105" cy="1584176"/>
          </a:xfrm>
          <a:prstGeom prst="roundRect">
            <a:avLst/>
          </a:prstGeom>
          <a:solidFill>
            <a:srgbClr val="85C1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03648" y="2641476"/>
            <a:ext cx="6197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expressar diariamente meu amor pela minha família.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me preparar para o encontro com Cristo quando Ele voltar.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98529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podemos fazer para manter viva a chama do amor em nossos relacionamentos?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EEAA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553244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das maiores dificuldades dos relacionamentos é o desgaste produzido pela rotina, pela mesmice, pela falta de diálogo e atenção. O sábio rei Salomão escreveu no livro de Cantares preciosas informações que podem ajudar 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470082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Cantares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2:4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Levou-me à casa do banquete, e o seu estandarte sobre mim era o amor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273324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Tenha um momento especial a sós entre vocês. Coloque em sua agenda espaço para o romantismo.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45332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Cantares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2:15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Apanhai-nos as raposas, as raposinhas, que fazem mal às vinhas, porque as nossas vinhas estão em flor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129308"/>
            <a:ext cx="3708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Esteja atento às “raposinhas” que destroem os relacionamentos. Os filhos, o trabalho, os parentes, a falta de criatividade podem ser elementos que provocam grande desgaste no casal.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834</Words>
  <Application>Microsoft Office PowerPoint</Application>
  <PresentationFormat>Apresentação na tela (16:10)</PresentationFormat>
  <Paragraphs>68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38</cp:revision>
  <dcterms:created xsi:type="dcterms:W3CDTF">2017-02-26T14:20:22Z</dcterms:created>
  <dcterms:modified xsi:type="dcterms:W3CDTF">2017-03-12T19:18:35Z</dcterms:modified>
</cp:coreProperties>
</file>