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0" r:id="rId5"/>
    <p:sldId id="272" r:id="rId6"/>
    <p:sldId id="273" r:id="rId7"/>
    <p:sldId id="323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277" r:id="rId19"/>
    <p:sldId id="363" r:id="rId20"/>
    <p:sldId id="309" r:id="rId21"/>
    <p:sldId id="364" r:id="rId22"/>
    <p:sldId id="365" r:id="rId23"/>
    <p:sldId id="287" r:id="rId24"/>
    <p:sldId id="288" r:id="rId25"/>
    <p:sldId id="289" r:id="rId26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49"/>
    <a:srgbClr val="AF467A"/>
    <a:srgbClr val="26B7BA"/>
    <a:srgbClr val="EEAA08"/>
    <a:srgbClr val="85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Educa a criança no caminho em que deve andar; e até quando envelhecer não se desviará dele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Provérbios 22:6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5135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057300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As lições de disciplina, respeito, autoridade e reverência devem ser apresentadas bem cedo à criança. Não deixe para depois.</a:t>
            </a:r>
          </a:p>
        </p:txBody>
      </p:sp>
    </p:spTree>
    <p:extLst>
      <p:ext uri="{BB962C8B-B14F-4D97-AF65-F5344CB8AC3E}">
        <p14:creationId xmlns:p14="http://schemas.microsoft.com/office/powerpoint/2010/main" val="18604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 vara e a repreensão dão sabedoria, mas a criança entregue a si mesma, envergonha a sua mãe.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Quando os ímpios se multiplicam, multiplicam-se as transgressões, mas os justos verão a sua queda.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Castiga o teu filho, e te dará descanso; e dará delícias à tua alma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32403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Provérbios 29:15-17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4521676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995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640" y="39875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29766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31640" y="458569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841276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vara na Bíblia é um instrumento de medição (de juízo). Os pais devem medir as ações de seus filhos e </a:t>
            </a:r>
            <a:r>
              <a:rPr lang="pt-BR" sz="2400" b="1" dirty="0" smtClean="0"/>
              <a:t>fazer </a:t>
            </a:r>
            <a:r>
              <a:rPr lang="pt-BR" sz="2400" b="1" dirty="0"/>
              <a:t>eles verem onde erraram e o que precisam fazer para mudar. A melhor disciplina não é a que usa a força para não se fazer algo. </a:t>
            </a:r>
          </a:p>
        </p:txBody>
      </p:sp>
    </p:spTree>
    <p:extLst>
      <p:ext uri="{BB962C8B-B14F-4D97-AF65-F5344CB8AC3E}">
        <p14:creationId xmlns:p14="http://schemas.microsoft.com/office/powerpoint/2010/main" val="1374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E, na verdade, toda a correção, ao presente, não parece ser de gozo, senão de tristeza, mas depois produz um fruto pacífico de justiça nos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exercitados </a:t>
            </a:r>
            <a:r>
              <a:rPr lang="pt-BR" sz="2000" b="1" dirty="0">
                <a:solidFill>
                  <a:srgbClr val="C00000"/>
                </a:solidFill>
              </a:rPr>
              <a:t>por ela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32403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Hebreus 12:11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962371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995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640" y="39875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43925" y="625252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Lembre-se que a disciplina é um ato de amor. É claro que não nos alegramos em disciplinar, mas se fielmente prosseguirmos, ela produzirá frutos.</a:t>
            </a:r>
          </a:p>
        </p:txBody>
      </p:sp>
    </p:spTree>
    <p:extLst>
      <p:ext uri="{BB962C8B-B14F-4D97-AF65-F5344CB8AC3E}">
        <p14:creationId xmlns:p14="http://schemas.microsoft.com/office/powerpoint/2010/main" val="29313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as ensinarás a teus filhos e delas falarás assentado em tua casa, e andando pelo caminho, e deitando-te e levantando-te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32403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Deuteronômio 6:7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729587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995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43925" y="1345332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Bíblia orienta que cada pai deve ensinar à criança a Palavra de Deus diariamente. Tais lições jamais serão esquecidas.</a:t>
            </a:r>
          </a:p>
        </p:txBody>
      </p:sp>
    </p:spTree>
    <p:extLst>
      <p:ext uri="{BB962C8B-B14F-4D97-AF65-F5344CB8AC3E}">
        <p14:creationId xmlns:p14="http://schemas.microsoft.com/office/powerpoint/2010/main" val="16554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41734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sabe o que é melhor para nós e por isso também deixou-nos regras para que fôssemos felizes.</a:t>
            </a:r>
          </a:p>
        </p:txBody>
      </p:sp>
    </p:spTree>
    <p:extLst>
      <p:ext uri="{BB962C8B-B14F-4D97-AF65-F5344CB8AC3E}">
        <p14:creationId xmlns:p14="http://schemas.microsoft.com/office/powerpoint/2010/main" val="12912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experimenta quem vive segundo da lei de Deus? Salmo 19:7 e 8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71348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585571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353444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 lei do Senhor é perfeita, e refrigera a alma; o testemunho do Senhor é fiel, e dá sabedoria aos símplices.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Os preceitos do Senhor são retos e alegram o coração; o mandamento do Senhor é puro, e ilumina os olhos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28954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577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3064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pecado? I João 3:4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71348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5359" y="3131482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353444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Qualquer que comete pecado, também comete </a:t>
            </a:r>
            <a:r>
              <a:rPr lang="pt-BR" sz="2000" b="1" dirty="0" err="1">
                <a:solidFill>
                  <a:srgbClr val="C00000"/>
                </a:solidFill>
              </a:rPr>
              <a:t>iniqüidade</a:t>
            </a:r>
            <a:r>
              <a:rPr lang="pt-BR" sz="2000" b="1" dirty="0">
                <a:solidFill>
                  <a:srgbClr val="C00000"/>
                </a:solidFill>
              </a:rPr>
              <a:t>; porque o pecado é </a:t>
            </a:r>
            <a:r>
              <a:rPr lang="pt-BR" sz="2000" b="1" dirty="0" err="1">
                <a:solidFill>
                  <a:srgbClr val="C00000"/>
                </a:solidFill>
              </a:rPr>
              <a:t>iniqüidade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últimos dias, a lei de Deus seria observada pelos Seus seguidores? Apocalipse 14:12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1257044" y="325948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1" y="3677484"/>
            <a:ext cx="787209" cy="381439"/>
          </a:xfrm>
          <a:prstGeom prst="triangle">
            <a:avLst/>
          </a:prstGeom>
          <a:solidFill>
            <a:srgbClr val="E02349"/>
          </a:solidFill>
          <a:ln>
            <a:solidFill>
              <a:srgbClr val="E02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1980" y="2899446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Aqui está a paciência dos santos; aqui estão os que guardam os mandamentos de Deus e a fé em Jesus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7044" y="354751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261980" y="4282939"/>
            <a:ext cx="640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Leia Êxodo 20:1-17 e conheça os mandamentos de Deus</a:t>
            </a:r>
          </a:p>
        </p:txBody>
      </p:sp>
    </p:spTree>
    <p:extLst>
      <p:ext uri="{BB962C8B-B14F-4D97-AF65-F5344CB8AC3E}">
        <p14:creationId xmlns:p14="http://schemas.microsoft.com/office/powerpoint/2010/main" val="8542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561356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“O caráter formado nesta vida determinará o destino futuro... A cada dia há novas batalhas a combater, e vitórias novas a serem obtidas. Diariamente deve a alma dilatar-se, pleiteando fervorosamente com Deus pelas poderosas vitórias da cruz. Os pais não devem negligenciar de sua parte nenhum dever para beneficiar seus filhos. Devem educá-los de tal maneira, que venham a ser uma bênção para a sociedade aqui, e possam colher a recompensa da vida eterna no futuro.” Conselhos sobre Educação, p. 43.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670219"/>
            <a:ext cx="6413105" cy="1483425"/>
          </a:xfrm>
          <a:prstGeom prst="roundRect">
            <a:avLst/>
          </a:prstGeom>
          <a:solidFill>
            <a:srgbClr val="E023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2670219"/>
            <a:ext cx="619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preparar meus filhos para este mundo e para a vida eterna. Procurarei ensinar a eles a palavra de Deus diariamente.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cumprir a lei de Deus em minha vida.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03784" y="625252"/>
            <a:ext cx="5331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contrário do que possa imaginar, a disciplina é um ato de amor. O próprio Deus concorda com esta opinião. Ele diz: “Eu repreendo e castigo a todos quanto amo” (Apocalipse 3:19). 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2430" y="265212"/>
            <a:ext cx="5811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pensam que a ausência de disciplina é igual a amar, deixando as crianças fazerem o que bem entenderem. Como resultado, encontramos pais desesperados com crianças agressivas,  e que não saberão lidar com as situações da vida no futuro.</a:t>
            </a:r>
          </a:p>
        </p:txBody>
      </p:sp>
    </p:spTree>
    <p:extLst>
      <p:ext uri="{BB962C8B-B14F-4D97-AF65-F5344CB8AC3E}">
        <p14:creationId xmlns:p14="http://schemas.microsoft.com/office/powerpoint/2010/main" val="502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E02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vós, pais, não provoqueis à ira a vossos filhos, mas criai-os na doutrina e admoestação do Senhor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Efésios 6:4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5135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481236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Seja amigo do seu filho. Lembre-se que a disciplina deve ser um ato de amor e não de ira contra seu filho. Se estiver irritado com algo que seu filho fez , é preciso autocontrole.</a:t>
            </a: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preciso para colocar disciplina no lar?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Seja, porém, o vosso falar: Sim, sim; Não, não; porque o que passa disto é de procedência maligna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Mateus 5:37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513563"/>
            <a:ext cx="787209" cy="381439"/>
          </a:xfrm>
          <a:prstGeom prst="triangle">
            <a:avLst/>
          </a:prstGeom>
          <a:solidFill>
            <a:srgbClr val="E02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81236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adulto deve cumprir suas promessas. Se você prometeu punir seu filho, faça-o. Quando não o faz, ensina a impunidade. Se prometer recompensá-lo, cumpra-o também, para que não perca o valor de suas palavras frente aos seus filhos.</a:t>
            </a:r>
          </a:p>
        </p:txBody>
      </p:sp>
    </p:spTree>
    <p:extLst>
      <p:ext uri="{BB962C8B-B14F-4D97-AF65-F5344CB8AC3E}">
        <p14:creationId xmlns:p14="http://schemas.microsoft.com/office/powerpoint/2010/main" val="2251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860</Words>
  <Application>Microsoft Office PowerPoint</Application>
  <PresentationFormat>Apresentação na tela (16:10)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51</cp:revision>
  <dcterms:created xsi:type="dcterms:W3CDTF">2017-02-26T14:20:22Z</dcterms:created>
  <dcterms:modified xsi:type="dcterms:W3CDTF">2017-03-14T19:54:37Z</dcterms:modified>
</cp:coreProperties>
</file>