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3" r:id="rId6"/>
    <p:sldId id="323" r:id="rId7"/>
    <p:sldId id="353" r:id="rId8"/>
    <p:sldId id="354" r:id="rId9"/>
    <p:sldId id="366" r:id="rId10"/>
    <p:sldId id="356" r:id="rId11"/>
    <p:sldId id="367" r:id="rId12"/>
    <p:sldId id="368" r:id="rId13"/>
    <p:sldId id="369" r:id="rId14"/>
    <p:sldId id="370" r:id="rId15"/>
    <p:sldId id="371" r:id="rId16"/>
    <p:sldId id="372" r:id="rId17"/>
    <p:sldId id="277" r:id="rId18"/>
    <p:sldId id="363" r:id="rId19"/>
    <p:sldId id="309" r:id="rId20"/>
    <p:sldId id="373" r:id="rId21"/>
    <p:sldId id="374" r:id="rId22"/>
    <p:sldId id="375" r:id="rId23"/>
    <p:sldId id="376" r:id="rId24"/>
    <p:sldId id="377" r:id="rId25"/>
    <p:sldId id="287" r:id="rId26"/>
    <p:sldId id="288" r:id="rId27"/>
    <p:sldId id="289" r:id="rId28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C140"/>
    <a:srgbClr val="E02349"/>
    <a:srgbClr val="AF467A"/>
    <a:srgbClr val="26B7BA"/>
    <a:srgbClr val="EEA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82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49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8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59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2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67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2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7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24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2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38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E096-8977-4469-9F0F-89548C4B7D44}" type="datetimeFigureOut">
              <a:rPr lang="pt-BR" smtClean="0"/>
              <a:t>14/03/2017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70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88024" y="553244"/>
            <a:ext cx="33123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É preciso definir uma rotina diária. Não é apenas pensar que dedica tempo para a família, mas estabelecer quais serão estes momentos e dividir isto com todos os membros da família.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86042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323966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a Bíblia diz acerca do uso do tempo? 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85C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70604" y="2941702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Eis que os filhos são herança do Senhor, e o fruto do ventre o seu galardão.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331640" y="2457390"/>
            <a:ext cx="280831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Salmo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127:3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285161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72194" y="3657579"/>
            <a:ext cx="787209" cy="381439"/>
          </a:xfrm>
          <a:prstGeom prst="triangle">
            <a:avLst/>
          </a:prstGeom>
          <a:solidFill>
            <a:srgbClr val="85C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1331640" y="3573193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14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481236"/>
            <a:ext cx="33123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Lembre-se que o tempo deve ser dividido de tal forma que os filhos recebam atenção, que eles saibam seus horários de recreação, alimentação, estudo e comunhão com Deus.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1539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323966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a Bíblia diz acerca do uso do tempo? 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85C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70604" y="2941702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Venerado seja entre todos o matrimônio e o leito sem mácula; porém, aos que se dão à prostituição, e aos adúlteros, Deus os julgará.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331640" y="2457390"/>
            <a:ext cx="280831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Hebreus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13:4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285161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72194" y="3875017"/>
            <a:ext cx="787209" cy="381439"/>
          </a:xfrm>
          <a:prstGeom prst="triangle">
            <a:avLst/>
          </a:prstGeom>
          <a:solidFill>
            <a:srgbClr val="85C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1331640" y="3573193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282572" y="3865612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88024" y="553244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Para honrar o matrimônio, o casal deve ter tempo e espaço para a sua intimidade.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14339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323966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a Bíblia diz acerca do uso do tempo? 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85C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70604" y="2941702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Inútil vos será levantar de madrugada, repousar tarde, comer o pão de dores, pois assim dá ele aos seus amados o sono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31640" y="2457390"/>
            <a:ext cx="280831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Salmo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127:2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285161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72194" y="3875017"/>
            <a:ext cx="787209" cy="381439"/>
          </a:xfrm>
          <a:prstGeom prst="triangle">
            <a:avLst/>
          </a:prstGeom>
          <a:solidFill>
            <a:srgbClr val="85C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1331640" y="3573193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282572" y="3865612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02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5976" y="553244"/>
            <a:ext cx="3672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Valorize seus momentos de descanso. Ele é muito precioso para que você recupere o vigor. Não preencha sua agenda com mais atividades do que seja capaz de realizá-las em um dia.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01021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906" y="553244"/>
            <a:ext cx="593852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Sua família e Deus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42273" y="1273324"/>
            <a:ext cx="4305791" cy="0"/>
          </a:xfrm>
          <a:prstGeom prst="line">
            <a:avLst/>
          </a:prstGeom>
          <a:ln w="57150">
            <a:solidFill>
              <a:srgbClr val="85C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55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625252"/>
            <a:ext cx="338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descanso e a confiança estão muito conectados. Quantas noites de insônia perdidas por conta das preocupações do cotidiano? Não é a toa que Cristo diz que ao devemos andar ansiosos com coisa alguma (Mateus 6:25).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26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1" y="1164140"/>
            <a:ext cx="5904656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Depois de criar toda a Terra e o ser humano, o que mais Deus criou? Gênesis 2:2,3 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259632" y="2713484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85C140"/>
          </a:solidFill>
          <a:ln>
            <a:solidFill>
              <a:srgbClr val="85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3" y="3764435"/>
            <a:ext cx="787209" cy="381439"/>
          </a:xfrm>
          <a:prstGeom prst="triangle">
            <a:avLst/>
          </a:prstGeom>
          <a:solidFill>
            <a:srgbClr val="85C140"/>
          </a:solidFill>
          <a:ln>
            <a:solidFill>
              <a:srgbClr val="85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4568" y="2353444"/>
            <a:ext cx="6403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 havendo Deus acabado no dia sétimo a obra que fizera, descansou no sétimo dia de toda a sua obra, que tinha </a:t>
            </a:r>
            <a:r>
              <a:rPr lang="pt-BR" sz="2000" b="1" dirty="0" smtClean="0">
                <a:solidFill>
                  <a:srgbClr val="C00000"/>
                </a:solidFill>
              </a:rPr>
              <a:t>feito. E </a:t>
            </a:r>
            <a:r>
              <a:rPr lang="pt-BR" sz="2000" b="1" dirty="0">
                <a:solidFill>
                  <a:srgbClr val="C00000"/>
                </a:solidFill>
              </a:rPr>
              <a:t>abençoou Deus o dia sétimo, e o santificou; porque nele descansou de toda a sua obra que Deus criara e fizera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259632" y="3001516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259632" y="3289548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259632" y="3577580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02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6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932124"/>
            <a:ext cx="3384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Deus indicou que precisávamos de um período destinado ao repouso. Deus, o soberano do Universo dedicou um dia especial para você. Precisamos aprender a descansar em Deus.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91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02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234415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modo devemos separar um dia para Deus? Êxodo 20:8-11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259632" y="2713484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85C140"/>
          </a:solidFill>
          <a:ln>
            <a:solidFill>
              <a:srgbClr val="85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3" y="3764435"/>
            <a:ext cx="787209" cy="381439"/>
          </a:xfrm>
          <a:prstGeom prst="triangle">
            <a:avLst/>
          </a:prstGeom>
          <a:solidFill>
            <a:srgbClr val="85C140"/>
          </a:solidFill>
          <a:ln>
            <a:solidFill>
              <a:srgbClr val="85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4568" y="2353444"/>
            <a:ext cx="6403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Toma a vara, e ajunta a congregação, tu e Arão, teu irmão, e falai à rocha, perante os seus olhos, e dará a sua água; assim lhes tirarás água da rocha, e darás a beber à congregação e aos seus animais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259632" y="3001516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259632" y="3289548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259632" y="3577580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82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03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234415"/>
            <a:ext cx="5904656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as bênçãos que Deus oferece a quem separar o dia especial para Ele? Isaías 58:13 e 14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259632" y="2929286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85C140"/>
          </a:solidFill>
          <a:ln>
            <a:solidFill>
              <a:srgbClr val="85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3" y="4196261"/>
            <a:ext cx="787209" cy="381439"/>
          </a:xfrm>
          <a:prstGeom prst="triangle">
            <a:avLst/>
          </a:prstGeom>
          <a:solidFill>
            <a:srgbClr val="85C140"/>
          </a:solidFill>
          <a:ln>
            <a:solidFill>
              <a:srgbClr val="85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4568" y="2569246"/>
            <a:ext cx="6403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Se desviares o teu pé do sábado, de fazeres a tua vontade no meu santo dia, e chamares ao sábado deleitoso, e o santo dia do Senhor, digno de honra, e o honrares não seguindo os teus caminhos, nem pretendendo fazer a tua própria vontade, nem falares as tuas próprias </a:t>
            </a:r>
            <a:r>
              <a:rPr lang="pt-BR" sz="2000" b="1" dirty="0" smtClean="0">
                <a:solidFill>
                  <a:srgbClr val="C00000"/>
                </a:solidFill>
              </a:rPr>
              <a:t>palavras...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259632" y="3217318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259632" y="3505350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259632" y="3793382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264568" y="4081414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17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04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234415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o dia que Jesus guardou quando viveu entre nós? Lucas 4:16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259632" y="2929286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85C140"/>
          </a:solidFill>
          <a:ln>
            <a:solidFill>
              <a:srgbClr val="85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3" y="3729365"/>
            <a:ext cx="787209" cy="381439"/>
          </a:xfrm>
          <a:prstGeom prst="triangle">
            <a:avLst/>
          </a:prstGeom>
          <a:solidFill>
            <a:srgbClr val="85C140"/>
          </a:solidFill>
          <a:ln>
            <a:solidFill>
              <a:srgbClr val="85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4568" y="2569246"/>
            <a:ext cx="6403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E, chegando a Nazaré, onde fora criado, entrou num dia de sábado, segundo o seu costume, na sinagoga, </a:t>
            </a:r>
            <a:endParaRPr lang="pt-BR" sz="2000" b="1" dirty="0" smtClean="0">
              <a:solidFill>
                <a:srgbClr val="C00000"/>
              </a:solidFill>
            </a:endParaRPr>
          </a:p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e </a:t>
            </a:r>
            <a:r>
              <a:rPr lang="pt-BR" sz="2000" b="1" dirty="0">
                <a:solidFill>
                  <a:srgbClr val="C00000"/>
                </a:solidFill>
              </a:rPr>
              <a:t>levantou-se para ler</a:t>
            </a:r>
            <a:r>
              <a:rPr lang="pt-BR" sz="2000" b="1" dirty="0" smtClean="0">
                <a:solidFill>
                  <a:srgbClr val="C00000"/>
                </a:solidFill>
              </a:rPr>
              <a:t>...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259632" y="3217318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259632" y="3505350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63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05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0" y="1234415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o convite divino para cada um de nós? Hebreus 4:4 e 9.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259632" y="2929286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85C140"/>
          </a:solidFill>
          <a:ln>
            <a:solidFill>
              <a:srgbClr val="85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3" y="3729365"/>
            <a:ext cx="787209" cy="381439"/>
          </a:xfrm>
          <a:prstGeom prst="triangle">
            <a:avLst/>
          </a:prstGeom>
          <a:solidFill>
            <a:srgbClr val="85C140"/>
          </a:solidFill>
          <a:ln>
            <a:solidFill>
              <a:srgbClr val="85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4568" y="2569246"/>
            <a:ext cx="6403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Porque em certo lugar disse assim do dia sétimo: E repousou Deus de todas as suas obras no sétimo dia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pt-BR" sz="2000" b="1" dirty="0">
                <a:solidFill>
                  <a:srgbClr val="C00000"/>
                </a:solidFill>
              </a:rPr>
              <a:t>Portanto, resta ainda um repouso para o povo de Deus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259632" y="3217318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259632" y="3505350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84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7345" y="553244"/>
            <a:ext cx="593852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Para Pensar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65466" y="1254951"/>
            <a:ext cx="4305791" cy="0"/>
          </a:xfrm>
          <a:prstGeom prst="line">
            <a:avLst/>
          </a:prstGeom>
          <a:ln w="57150">
            <a:solidFill>
              <a:srgbClr val="85C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043608" y="1561356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“O sábado e a família foram, semelhantemente, instituídos no Éden, e no propósito de Deus acham-se indissoluvelmente ligados um ao outro. Neste dia, mais do que em qualquer outro, é-nos possível viver a vida do Éden. Era o plano de Deus que os membros da família se associassem no trabalho e estudo, no culto e recreação... No Seu dia Ele reserva à família a oportunidade da comunhão com Ele, com a natureza, e uns para com outros.” Educação, pp. 250-251.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331640" y="2353444"/>
            <a:ext cx="6413105" cy="2246769"/>
          </a:xfrm>
          <a:prstGeom prst="roundRect">
            <a:avLst/>
          </a:prstGeom>
          <a:solidFill>
            <a:srgbClr val="85C14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-7345" y="519377"/>
            <a:ext cx="593852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Decisão em</a:t>
            </a:r>
          </a:p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Família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65466" y="1254951"/>
            <a:ext cx="4305791" cy="0"/>
          </a:xfrm>
          <a:prstGeom prst="line">
            <a:avLst/>
          </a:prstGeom>
          <a:ln w="57150">
            <a:solidFill>
              <a:srgbClr val="85C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439651" y="2353444"/>
            <a:ext cx="61970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Entendo que Deus quer que tenha um tempo especial para a minha família. Colocarei meus relacionamentos como prioridades na minha vida.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Decido experimentar as bênçãos de guardar o dia de descanso que Deus escolheu para mim e minha família.</a:t>
            </a:r>
          </a:p>
        </p:txBody>
      </p:sp>
    </p:spTree>
    <p:extLst>
      <p:ext uri="{BB962C8B-B14F-4D97-AF65-F5344CB8AC3E}">
        <p14:creationId xmlns:p14="http://schemas.microsoft.com/office/powerpoint/2010/main" val="169585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45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76056" y="1129308"/>
            <a:ext cx="30152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que tem sido realmente importante nas nossas vidas? Temos utilizado bem o tempo que temos? O que fazer?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3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74604" y="1057300"/>
            <a:ext cx="59385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Você e sua família</a:t>
            </a:r>
            <a:endParaRPr lang="pt-B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42273" y="1777380"/>
            <a:ext cx="5457919" cy="0"/>
          </a:xfrm>
          <a:prstGeom prst="line">
            <a:avLst/>
          </a:prstGeom>
          <a:ln w="57150">
            <a:solidFill>
              <a:srgbClr val="85C1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28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234415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a Bíblia diz acerca do uso do tempo? Eclesiastes 3:1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85C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70604" y="2730065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Tudo tem o seu tempo determinado, e há tempo para todo o propósito debaixo do céu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073524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39287" y="3513563"/>
            <a:ext cx="787209" cy="381439"/>
          </a:xfrm>
          <a:prstGeom prst="triangle">
            <a:avLst/>
          </a:prstGeom>
          <a:solidFill>
            <a:srgbClr val="85C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1331640" y="3361556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93204"/>
            <a:ext cx="360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Precisamos aprender a utilizar o tempo de tal forma que seja uma bênção para nós e não que sejamos escravos do mesmo. </a:t>
            </a:r>
            <a:endParaRPr lang="pt-BR" sz="2800" b="1" dirty="0" smtClean="0"/>
          </a:p>
          <a:p>
            <a:pPr algn="ctr"/>
            <a:r>
              <a:rPr lang="pt-BR" sz="2800" b="1" dirty="0" smtClean="0"/>
              <a:t>Como </a:t>
            </a:r>
            <a:r>
              <a:rPr lang="pt-BR" sz="2800" b="1" dirty="0"/>
              <a:t>fazê-lo?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55129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323966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a Bíblia diz acerca do uso do tempo? 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85C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70604" y="2730065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Jesus, porém, respondendo, disse-lhes: Errais, não conhecendo as Escrituras, nem o poder de Deus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31640" y="2353444"/>
            <a:ext cx="280831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Mateus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22:29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073524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39287" y="3513563"/>
            <a:ext cx="787209" cy="381439"/>
          </a:xfrm>
          <a:prstGeom prst="triangle">
            <a:avLst/>
          </a:prstGeom>
          <a:solidFill>
            <a:srgbClr val="85C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1331640" y="3361556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15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337220"/>
            <a:ext cx="698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É preciso definir prioridades. Os relacionamentos são os que mais sofrem com o uso que fazemos do tempo. Se não os colocarmos em primeiro lugar, teremos dificuldade em administrar nosso tempo em família.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25175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323966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a Bíblia diz acerca do uso do tempo? 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85C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70604" y="2730065"/>
            <a:ext cx="5904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Há tempo de nascer, e tempo de morrer; tempo de plantar, e tempo de arrancar o que se plantou;</a:t>
            </a:r>
          </a:p>
          <a:p>
            <a:pPr algn="ctr"/>
            <a:r>
              <a:rPr lang="pt-BR" sz="2000" b="1" dirty="0">
                <a:solidFill>
                  <a:srgbClr val="C00000"/>
                </a:solidFill>
              </a:rPr>
              <a:t>Tempo de matar, e tempo de curar; tempo de derrubar, e tempo de </a:t>
            </a:r>
            <a:r>
              <a:rPr lang="pt-BR" sz="2000" b="1" dirty="0" smtClean="0">
                <a:solidFill>
                  <a:srgbClr val="C00000"/>
                </a:solidFill>
              </a:rPr>
              <a:t>edificar; Tempo </a:t>
            </a:r>
            <a:r>
              <a:rPr lang="pt-BR" sz="2000" b="1" dirty="0">
                <a:solidFill>
                  <a:srgbClr val="C00000"/>
                </a:solidFill>
              </a:rPr>
              <a:t>de chorar, e tempo de rir; tempo de prantear, e tempo de </a:t>
            </a:r>
            <a:r>
              <a:rPr lang="pt-BR" sz="2000" b="1" dirty="0" smtClean="0">
                <a:solidFill>
                  <a:srgbClr val="C00000"/>
                </a:solidFill>
              </a:rPr>
              <a:t>dançar...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31640" y="2353444"/>
            <a:ext cx="280831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Eclesiastes 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3:2-8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073524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39286" y="4233644"/>
            <a:ext cx="787209" cy="381439"/>
          </a:xfrm>
          <a:prstGeom prst="triangle">
            <a:avLst/>
          </a:prstGeom>
          <a:solidFill>
            <a:srgbClr val="85C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1331640" y="3361556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331640" y="3649588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331640" y="3937620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1331640" y="4270808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70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996</Words>
  <Application>Microsoft Office PowerPoint</Application>
  <PresentationFormat>Apresentação na tela (16:10)</PresentationFormat>
  <Paragraphs>59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Alana</cp:lastModifiedBy>
  <cp:revision>58</cp:revision>
  <dcterms:created xsi:type="dcterms:W3CDTF">2017-02-26T14:20:22Z</dcterms:created>
  <dcterms:modified xsi:type="dcterms:W3CDTF">2017-03-14T22:07:27Z</dcterms:modified>
</cp:coreProperties>
</file>