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323" r:id="rId6"/>
    <p:sldId id="273" r:id="rId7"/>
    <p:sldId id="394" r:id="rId8"/>
    <p:sldId id="395" r:id="rId9"/>
    <p:sldId id="396" r:id="rId10"/>
    <p:sldId id="379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277" r:id="rId25"/>
    <p:sldId id="309" r:id="rId26"/>
    <p:sldId id="410" r:id="rId27"/>
    <p:sldId id="386" r:id="rId28"/>
    <p:sldId id="411" r:id="rId29"/>
    <p:sldId id="412" r:id="rId30"/>
    <p:sldId id="413" r:id="rId31"/>
    <p:sldId id="287" r:id="rId32"/>
    <p:sldId id="288" r:id="rId33"/>
    <p:sldId id="289" r:id="rId34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B7BA"/>
    <a:srgbClr val="EEAA08"/>
    <a:srgbClr val="85C140"/>
    <a:srgbClr val="E02349"/>
    <a:srgbClr val="AF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8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8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5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2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15/03/2017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6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15/03/2017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15/03/2017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15/03/2017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82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15/03/2017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096-8977-4469-9F0F-89548C4B7D44}" type="datetimeFigureOut">
              <a:rPr lang="pt-BR" smtClean="0"/>
              <a:t>15/03/2017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3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E096-8977-4469-9F0F-89548C4B7D44}" type="datetimeFigureOut">
              <a:rPr lang="pt-BR" smtClean="0"/>
              <a:t>15/03/2017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71F5-E0A9-40A8-B8DA-157378CE91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7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34415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Isaías 21:14 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645900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Saí com água ao encontro dos sedentos; moradores da terra de Tema, saí com pão ao encontro dos fugitivos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2989359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4" y="3657579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27739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356542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48064" y="1273324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Nosso corpo é formado por cerca de 70% de água. Ela ajuda na limpeza do organismo. </a:t>
            </a:r>
          </a:p>
        </p:txBody>
      </p:sp>
    </p:spTree>
    <p:extLst>
      <p:ext uri="{BB962C8B-B14F-4D97-AF65-F5344CB8AC3E}">
        <p14:creationId xmlns:p14="http://schemas.microsoft.com/office/powerpoint/2010/main" val="375184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04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01316"/>
            <a:ext cx="590465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Alimentação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adequada: Você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que come. Uma boa alimentação é essencial para uma vida com saúde e alegria. 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89025" y="3170500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Para quem são os ais? Para quem os pesares? Para quem as pelejas? Para quem as queixas? Para quem as feridas sem causa? E para quem os olhos </a:t>
            </a:r>
            <a:r>
              <a:rPr lang="pt-BR" sz="2000" b="1" dirty="0" smtClean="0">
                <a:solidFill>
                  <a:srgbClr val="C00000"/>
                </a:solidFill>
              </a:rPr>
              <a:t>vermelhos? Para </a:t>
            </a:r>
            <a:r>
              <a:rPr lang="pt-BR" sz="2000" b="1" dirty="0">
                <a:solidFill>
                  <a:srgbClr val="C00000"/>
                </a:solidFill>
              </a:rPr>
              <a:t>os que se demoram perto do vinho, para os que andam buscando vinho misturado</a:t>
            </a:r>
            <a:r>
              <a:rPr lang="pt-BR" sz="2000" b="1" dirty="0" smtClean="0">
                <a:solidFill>
                  <a:srgbClr val="C00000"/>
                </a:solidFill>
              </a:rPr>
              <a:t>...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50061" y="3513959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350061" y="380199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50061" y="409002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350061" y="2811312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Provérbios 23:29-32 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331640" y="446785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331640" y="475589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90615" y="4444029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0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48064" y="1273324"/>
            <a:ext cx="280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 uso de bebidas alcoólicas e estimulantes podem gerar uma sobrecarga ao organismo e muitos danos a longo prazo.</a:t>
            </a:r>
          </a:p>
        </p:txBody>
      </p:sp>
    </p:spTree>
    <p:extLst>
      <p:ext uri="{BB962C8B-B14F-4D97-AF65-F5344CB8AC3E}">
        <p14:creationId xmlns:p14="http://schemas.microsoft.com/office/powerpoint/2010/main" val="11861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04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01316"/>
            <a:ext cx="590465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Alimentação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adequada: Você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que come. Uma boa alimentação é essencial para uma vida com saúde e alegria. 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89025" y="317050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disse Deus: Eis que vos tenho dado toda a erva que dê semente, que está sobre a face de toda a terra; e toda a árvore, em que há fruto que dê semente, ser-vos-á para mantimento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50061" y="3513959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350061" y="380199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50061" y="409002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350061" y="2811312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Gênesis 1:29 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331640" y="446785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90615" y="4444029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6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625252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 uso de vegetais na alimentação aumenta a longevidade. </a:t>
            </a:r>
          </a:p>
        </p:txBody>
      </p:sp>
    </p:spTree>
    <p:extLst>
      <p:ext uri="{BB962C8B-B14F-4D97-AF65-F5344CB8AC3E}">
        <p14:creationId xmlns:p14="http://schemas.microsoft.com/office/powerpoint/2010/main" val="277248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04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201316"/>
            <a:ext cx="590465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Alimentação </a:t>
            </a: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adequada: Você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que come. Uma boa alimentação é essencial para uma vida com saúde e alegria. 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89025" y="3170500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Destes, porém, não comereis; dos que ruminam ou dos que têm unhas fendidas; o camelo, que rumina, mas não tem unhas fendidas; esse vos será </a:t>
            </a:r>
            <a:r>
              <a:rPr lang="pt-BR" sz="2000" b="1" dirty="0" smtClean="0">
                <a:solidFill>
                  <a:srgbClr val="C00000"/>
                </a:solidFill>
              </a:rPr>
              <a:t>imundo...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50061" y="3513959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350061" y="3801991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50061" y="4090023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350061" y="2811312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Levítico 11:1, 4, 6, 7, 10 </a:t>
            </a:r>
          </a:p>
        </p:txBody>
      </p:sp>
      <p:sp>
        <p:nvSpPr>
          <p:cNvPr id="22" name="Triângulo isósceles 21"/>
          <p:cNvSpPr/>
          <p:nvPr/>
        </p:nvSpPr>
        <p:spPr>
          <a:xfrm rot="8062135">
            <a:off x="7571012" y="4080754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1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201316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Deus selecionou as carnes que poderiam ser consumidas pelos seres humanos.</a:t>
            </a:r>
          </a:p>
        </p:txBody>
      </p:sp>
    </p:spTree>
    <p:extLst>
      <p:ext uri="{BB962C8B-B14F-4D97-AF65-F5344CB8AC3E}">
        <p14:creationId xmlns:p14="http://schemas.microsoft.com/office/powerpoint/2010/main" val="3698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05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87723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Gênesis 2:15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89025" y="264147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tomou o Senhor Deus o homem, e o pôs no jardim do Éden para o lavrar e o guardar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50061" y="2984935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350061" y="3272967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86964" y="3496982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201316"/>
            <a:ext cx="28083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Deus criou o homem para uma vida de atividade. Uma vida sedentária é um fator de risco para a saúde.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4785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6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06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87723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 127:2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89025" y="2641476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Inútil vos será levantar de madrugada, repousar tarde, comer o pão de dores, pois assim dá ele aos seus amados o sono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50061" y="2984935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350061" y="3272967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6" y="3775252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1403648" y="357758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79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201316"/>
            <a:ext cx="280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Sem sono adequado, o nosso sistema imunológico fica enfraquecido.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7703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07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87723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Coríntios 9:25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89025" y="2641476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todo aquele que luta de tudo se abstém; eles o fazem para alcançar uma coroa corruptível; nós, porém, uma incorruptível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50061" y="2984935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350061" y="3272967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6" y="3775252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>
            <a:off x="1403648" y="3577580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4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1201316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 falta de domínio próprio no comer e no beber tem destruído muitos lares.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24635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906" y="553244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Sua família e Deus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273324"/>
            <a:ext cx="4305791" cy="0"/>
          </a:xfrm>
          <a:prstGeom prst="line">
            <a:avLst/>
          </a:prstGeom>
          <a:ln w="57150">
            <a:solidFill>
              <a:srgbClr val="26B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5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34415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Provérbios 3:5-6 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4033596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Confia no Senhor de todo o teu coração, e não te estribes no teu próprio </a:t>
            </a:r>
            <a:r>
              <a:rPr lang="pt-BR" sz="2000" b="1" dirty="0" smtClean="0">
                <a:solidFill>
                  <a:srgbClr val="C00000"/>
                </a:solidFill>
              </a:rPr>
              <a:t>entendimento. Reconhece-o </a:t>
            </a:r>
            <a:r>
              <a:rPr lang="pt-BR" sz="2000" b="1" dirty="0">
                <a:solidFill>
                  <a:srgbClr val="C00000"/>
                </a:solidFill>
              </a:rPr>
              <a:t>em todos os teus caminhos, e ele endireitará as tuas veredas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259632" y="3838317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625252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Pessoas que confiam em Deus costumam enfrentar a doença com mais vigor e podem contar com o Seu poder para a restauração. Satanás utiliza o sofrimento para afastar as pessoas de Deus (Jó 2:7). Mas podemos orar a Deus por cura das nossas enfermidades e dos nossos </a:t>
            </a:r>
            <a:r>
              <a:rPr lang="pt-BR" sz="2400" b="1" dirty="0" smtClean="0"/>
              <a:t>queridos</a:t>
            </a:r>
          </a:p>
          <a:p>
            <a:pPr algn="ctr"/>
            <a:r>
              <a:rPr lang="pt-BR" sz="2400" b="1" dirty="0" smtClean="0"/>
              <a:t> </a:t>
            </a:r>
            <a:r>
              <a:rPr lang="pt-BR" sz="2400" b="1" dirty="0"/>
              <a:t>(Tiago 5:14-16).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8936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01316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outros conselhos podemos encontrar na palavra de Deus sobre nosso estilo de vida?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4033596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O coração alegre é como o bom remédio, mas o espírito abatido seca até os ossos.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64568" y="2529398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Provérbios 17:22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01316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outros conselhos podemos encontrar na palavra de Deus sobre nosso estilo de vida?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4" y="4448331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Que do mesmo modo as mulheres se ataviem em traje honesto, com pudor e modéstia, não com tranças, ou com ouro, ou pérolas, ou vestidos </a:t>
            </a:r>
            <a:r>
              <a:rPr lang="pt-BR" sz="2000" b="1" dirty="0" smtClean="0">
                <a:solidFill>
                  <a:srgbClr val="C00000"/>
                </a:solidFill>
              </a:rPr>
              <a:t>preciosos, Mas </a:t>
            </a:r>
            <a:r>
              <a:rPr lang="pt-BR" sz="2000" b="1" dirty="0">
                <a:solidFill>
                  <a:srgbClr val="C00000"/>
                </a:solidFill>
              </a:rPr>
              <a:t>(como convém a mulheres que fazem profissão de servir a Deus) com boas obras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64568" y="2529398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 Timóteo 2:9-10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1259632" y="3865612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259632" y="415364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1259632" y="4441676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0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01316"/>
            <a:ext cx="590465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outros conselhos podemos encontrar na palavra de Deus sobre nosso estilo de vida?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3" y="4233642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Quanto ao mais, irmãos, tudo o que é verdadeiro, tudo o que é honesto, tudo o que é justo, tudo o que é puro, tudo o que é amável, tudo o que é de boa fama, se há alguma virtude, e se há algum louvor, nisso pensai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264568" y="2529398"/>
            <a:ext cx="590465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Filipenses 4:8 </a:t>
            </a:r>
            <a:endPara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1259632" y="3865612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259632" y="4153644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6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625252"/>
            <a:ext cx="30152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hábitos errôneos de vida têm levado sofrimento a muitas famílias. A questão da prevenção de doenças tem sido um dos maiores focos na luta pela saúde.</a:t>
            </a:r>
          </a:p>
        </p:txBody>
      </p:sp>
    </p:spTree>
    <p:extLst>
      <p:ext uri="{BB962C8B-B14F-4D97-AF65-F5344CB8AC3E}">
        <p14:creationId xmlns:p14="http://schemas.microsoft.com/office/powerpoint/2010/main" val="15852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03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1721" y="1201316"/>
            <a:ext cx="590465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princípio que deve reger a conduta cristã? I Coríntios 10:31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259632" y="3262253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62773" y="3774299"/>
            <a:ext cx="787209" cy="381439"/>
          </a:xfrm>
          <a:prstGeom prst="triangle">
            <a:avLst/>
          </a:prstGeom>
          <a:solidFill>
            <a:srgbClr val="26B7BA"/>
          </a:solidFill>
          <a:ln>
            <a:solidFill>
              <a:srgbClr val="26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264568" y="2902213"/>
            <a:ext cx="640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Portanto, quer comais quer bebais, ou façais outra qualquer coisa, fazei tudo para glória de Deus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1259632" y="3550285"/>
            <a:ext cx="6588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2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7345" y="553244"/>
            <a:ext cx="59385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Pensar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26B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43608" y="1561356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“Ar </a:t>
            </a:r>
            <a:r>
              <a:rPr lang="pt-BR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puro,luz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solar, abstinência, repouso, exercício, regime conveniente, uso de água e confiança no poder divino – eis os verdadeiros remédios... A natureza, não sendo estorvada, faz seu trabalho sabiamente e bem. Aqueles que perseveram na obediência a suas leis, ganharão em saúde de corpo e de alma”. </a:t>
            </a:r>
            <a:endParaRPr lang="pt-BR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Ciência do Bom Viver, p. 127.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331640" y="2569468"/>
            <a:ext cx="6413105" cy="2088232"/>
          </a:xfrm>
          <a:prstGeom prst="roundRect">
            <a:avLst/>
          </a:prstGeom>
          <a:solidFill>
            <a:srgbClr val="26B7B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7345" y="519377"/>
            <a:ext cx="593852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Decisão em</a:t>
            </a:r>
          </a:p>
          <a:p>
            <a:pPr algn="ctr"/>
            <a:r>
              <a:rPr lang="pt-BR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Família</a:t>
            </a:r>
            <a:endParaRPr lang="pt-BR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65466" y="1254951"/>
            <a:ext cx="4305791" cy="0"/>
          </a:xfrm>
          <a:prstGeom prst="line">
            <a:avLst/>
          </a:prstGeom>
          <a:ln w="57150">
            <a:solidFill>
              <a:srgbClr val="26B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439651" y="2626955"/>
            <a:ext cx="61970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Quero que nossa família tenha saúde. Por isso, utilizarei os remédios de Deus em no meu lar.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Desejo honrar o Senhor no meu corpo, fazendo todas as coisas para honra e glória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dEle.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45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74604" y="1057300"/>
            <a:ext cx="59385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Você e sua família</a:t>
            </a:r>
            <a:endParaRPr lang="pt-B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842273" y="1777380"/>
            <a:ext cx="5457919" cy="0"/>
          </a:xfrm>
          <a:prstGeom prst="line">
            <a:avLst/>
          </a:prstGeom>
          <a:ln w="57150">
            <a:solidFill>
              <a:srgbClr val="26B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28045" y="697260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É bem conhecido o provérbio popular: “a prevenção é o melhor remédio”. A ciência tem comprovado a cada dia mais esta afirmação.  O que podemos fazer para prevenir as enfermidades?</a:t>
            </a:r>
          </a:p>
        </p:txBody>
      </p:sp>
    </p:spTree>
    <p:extLst>
      <p:ext uri="{BB962C8B-B14F-4D97-AF65-F5344CB8AC3E}">
        <p14:creationId xmlns:p14="http://schemas.microsoft.com/office/powerpoint/2010/main" val="25512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01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15715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Gênesis </a:t>
            </a:r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2:7 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formou o Senhor Deus o homem do pó da terra, e soprou em suas narinas o fôlego da vida; e o homem foi feito alma vivente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639287" y="3620197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331640" y="3361556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331640" y="3649588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206541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 respiração profunda é um ótimo relaxante.</a:t>
            </a:r>
          </a:p>
        </p:txBody>
      </p:sp>
    </p:spTree>
    <p:extLst>
      <p:ext uri="{BB962C8B-B14F-4D97-AF65-F5344CB8AC3E}">
        <p14:creationId xmlns:p14="http://schemas.microsoft.com/office/powerpoint/2010/main" val="21920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5651" y="1435203"/>
            <a:ext cx="93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02</a:t>
            </a:r>
            <a:endParaRPr lang="pt-BR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61143" y="1315715"/>
            <a:ext cx="590465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Gênesis 1:3 </a:t>
            </a:r>
          </a:p>
        </p:txBody>
      </p:sp>
      <p:sp>
        <p:nvSpPr>
          <p:cNvPr id="14" name="Triângulo isósceles 13"/>
          <p:cNvSpPr/>
          <p:nvPr/>
        </p:nvSpPr>
        <p:spPr>
          <a:xfrm rot="18909486">
            <a:off x="763425" y="1279363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051720" y="1323966"/>
            <a:ext cx="0" cy="88067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70604" y="2730065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E disse Deus: Haja luz; e houve luz</a:t>
            </a:r>
            <a:r>
              <a:rPr lang="pt-BR" sz="2000" b="1" dirty="0" smtClean="0">
                <a:solidFill>
                  <a:srgbClr val="C00000"/>
                </a:solidFill>
              </a:rPr>
              <a:t>.</a:t>
            </a:r>
            <a:endParaRPr lang="pt-BR" sz="2000" b="1" dirty="0">
              <a:solidFill>
                <a:srgbClr val="C00000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1331640" y="3073524"/>
            <a:ext cx="6480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ângulo isósceles 21"/>
          <p:cNvSpPr/>
          <p:nvPr/>
        </p:nvSpPr>
        <p:spPr>
          <a:xfrm rot="8062135">
            <a:off x="7572194" y="3257179"/>
            <a:ext cx="787209" cy="381439"/>
          </a:xfrm>
          <a:prstGeom prst="triangle">
            <a:avLst/>
          </a:prstGeom>
          <a:solidFill>
            <a:srgbClr val="26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0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2065412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Sem luz não há vida. Ela permite que o corpo produza vitamina D.</a:t>
            </a:r>
          </a:p>
        </p:txBody>
      </p:sp>
    </p:spTree>
    <p:extLst>
      <p:ext uri="{BB962C8B-B14F-4D97-AF65-F5344CB8AC3E}">
        <p14:creationId xmlns:p14="http://schemas.microsoft.com/office/powerpoint/2010/main" val="30188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1003</Words>
  <Application>Microsoft Office PowerPoint</Application>
  <PresentationFormat>Apresentação na tela (16:10)</PresentationFormat>
  <Paragraphs>70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Alana</cp:lastModifiedBy>
  <cp:revision>75</cp:revision>
  <dcterms:created xsi:type="dcterms:W3CDTF">2017-02-26T14:20:22Z</dcterms:created>
  <dcterms:modified xsi:type="dcterms:W3CDTF">2017-03-15T12:15:59Z</dcterms:modified>
</cp:coreProperties>
</file>