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323" r:id="rId6"/>
    <p:sldId id="273" r:id="rId7"/>
    <p:sldId id="394" r:id="rId8"/>
    <p:sldId id="395" r:id="rId9"/>
    <p:sldId id="396" r:id="rId10"/>
    <p:sldId id="379" r:id="rId11"/>
    <p:sldId id="397" r:id="rId12"/>
    <p:sldId id="421" r:id="rId13"/>
    <p:sldId id="399" r:id="rId14"/>
    <p:sldId id="422" r:id="rId15"/>
    <p:sldId id="423" r:id="rId16"/>
    <p:sldId id="277" r:id="rId17"/>
    <p:sldId id="415" r:id="rId18"/>
    <p:sldId id="309" r:id="rId19"/>
    <p:sldId id="386" r:id="rId20"/>
    <p:sldId id="426" r:id="rId21"/>
    <p:sldId id="430" r:id="rId22"/>
    <p:sldId id="427" r:id="rId23"/>
    <p:sldId id="428" r:id="rId24"/>
    <p:sldId id="429" r:id="rId25"/>
    <p:sldId id="431" r:id="rId26"/>
    <p:sldId id="432" r:id="rId27"/>
    <p:sldId id="287" r:id="rId28"/>
    <p:sldId id="288" r:id="rId29"/>
    <p:sldId id="289" r:id="rId30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C140"/>
    <a:srgbClr val="E02349"/>
    <a:srgbClr val="AF467A"/>
    <a:srgbClr val="26B7BA"/>
    <a:srgbClr val="EEA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82" y="-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16/04/2017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549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16/04/2017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280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16/04/2017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59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16/04/2017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94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16/04/2017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2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16/04/2017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67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16/04/2017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228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16/04/2017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7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16/04/2017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824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16/04/2017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2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16/04/2017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38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FE096-8977-4469-9F0F-89548C4B7D44}" type="datetimeFigureOut">
              <a:rPr lang="pt-BR" smtClean="0"/>
              <a:t>16/04/2017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70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6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03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61143" y="1234415"/>
            <a:ext cx="590465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Coríntios 7:4-5 </a:t>
            </a:r>
          </a:p>
        </p:txBody>
      </p: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85C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570603" y="2769845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A mulher não tem poder sobre o seu próprio corpo, mas tem-no o marido; e também da mesma maneira o marido não tem poder sobre o seu próprio corpo, mas tem-no a mulher</a:t>
            </a:r>
            <a:r>
              <a:rPr lang="pt-BR" sz="2000" b="1" dirty="0" smtClean="0">
                <a:solidFill>
                  <a:srgbClr val="C00000"/>
                </a:solidFill>
              </a:rPr>
              <a:t>...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1331639" y="3113304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72193" y="4196257"/>
            <a:ext cx="787209" cy="381439"/>
          </a:xfrm>
          <a:prstGeom prst="triangle">
            <a:avLst/>
          </a:prstGeom>
          <a:solidFill>
            <a:srgbClr val="85C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1331639" y="3401336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331639" y="3689368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331639" y="3972243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25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15616" y="985292"/>
            <a:ext cx="32403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O casal deve conversar entre si sobre a questão do sexo, para que o inimigo não encontre espaço para tentar um dos cônjuges.</a:t>
            </a:r>
          </a:p>
        </p:txBody>
      </p:sp>
    </p:spTree>
    <p:extLst>
      <p:ext uri="{BB962C8B-B14F-4D97-AF65-F5344CB8AC3E}">
        <p14:creationId xmlns:p14="http://schemas.microsoft.com/office/powerpoint/2010/main" val="375184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04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61143" y="1234415"/>
            <a:ext cx="590465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Efésios 5:31 </a:t>
            </a:r>
          </a:p>
        </p:txBody>
      </p: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85C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570604" y="2857500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Por isso deixará o homem seu pai e sua mãe, e se unirá a sua mulher; e serão dois numa carne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1331640" y="3200959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72193" y="4001824"/>
            <a:ext cx="787209" cy="381439"/>
          </a:xfrm>
          <a:prstGeom prst="triangle">
            <a:avLst/>
          </a:prstGeom>
          <a:solidFill>
            <a:srgbClr val="85C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1331640" y="3488991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04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697260"/>
            <a:ext cx="36724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 ordem bíblica é que o novo casal deixe pai e mãe para formar um novo lar. Muitos relacionamentos acabam encontrando dificuldades por conta da intromissão de parentes no relacionamento.</a:t>
            </a:r>
          </a:p>
        </p:txBody>
      </p:sp>
    </p:spTree>
    <p:extLst>
      <p:ext uri="{BB962C8B-B14F-4D97-AF65-F5344CB8AC3E}">
        <p14:creationId xmlns:p14="http://schemas.microsoft.com/office/powerpoint/2010/main" val="118619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05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61143" y="1234415"/>
            <a:ext cx="590465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Cantares 8:6</a:t>
            </a:r>
          </a:p>
        </p:txBody>
      </p: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85C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570604" y="2522862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Põe-me como selo sobre o teu coração, como selo sobre o teu braço, porque o amor é forte como a morte, e duro como a sepultura o ciúme; as suas brasas são brasas de fogo, com veementes labaredas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1331640" y="3528041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72194" y="4196261"/>
            <a:ext cx="787209" cy="381439"/>
          </a:xfrm>
          <a:prstGeom prst="triangle">
            <a:avLst/>
          </a:prstGeom>
          <a:solidFill>
            <a:srgbClr val="85C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1331640" y="3816073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331640" y="3202108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331640" y="2857500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09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553244"/>
            <a:ext cx="36724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“Por como selo no coração” significa dizer que seu coração já tem dono. É preciso afirmar diariamente o seu amor por ele /ela. Todavia, cuidado com o ciúme. Um pouco de zelo é normal, mas o excesso pode causar grandes dificuldades.</a:t>
            </a:r>
          </a:p>
        </p:txBody>
      </p:sp>
    </p:spTree>
    <p:extLst>
      <p:ext uri="{BB962C8B-B14F-4D97-AF65-F5344CB8AC3E}">
        <p14:creationId xmlns:p14="http://schemas.microsoft.com/office/powerpoint/2010/main" val="161452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906" y="553244"/>
            <a:ext cx="593852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Sua família e Deus</a:t>
            </a:r>
            <a:endParaRPr lang="pt-B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842273" y="1273324"/>
            <a:ext cx="4305791" cy="0"/>
          </a:xfrm>
          <a:prstGeom prst="line">
            <a:avLst/>
          </a:prstGeom>
          <a:ln w="57150">
            <a:solidFill>
              <a:srgbClr val="85C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55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87624" y="1345332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Jesus também quer estabelecer uma aliança individual com você.</a:t>
            </a:r>
          </a:p>
        </p:txBody>
      </p:sp>
    </p:spTree>
    <p:extLst>
      <p:ext uri="{BB962C8B-B14F-4D97-AF65-F5344CB8AC3E}">
        <p14:creationId xmlns:p14="http://schemas.microsoft.com/office/powerpoint/2010/main" val="209570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01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1" y="1387723"/>
            <a:ext cx="590465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é o chamado de Jesus? João 1:43 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1259632" y="2857500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85C140"/>
          </a:solidFill>
          <a:ln>
            <a:solidFill>
              <a:srgbClr val="85C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62774" y="3628843"/>
            <a:ext cx="787209" cy="381439"/>
          </a:xfrm>
          <a:prstGeom prst="triangle">
            <a:avLst/>
          </a:prstGeom>
          <a:solidFill>
            <a:srgbClr val="85C140"/>
          </a:solidFill>
          <a:ln>
            <a:solidFill>
              <a:srgbClr val="85C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264568" y="2497460"/>
            <a:ext cx="6403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No dia seguinte quis Jesus ir à </a:t>
            </a:r>
            <a:r>
              <a:rPr lang="pt-BR" sz="2000" b="1" dirty="0" err="1">
                <a:solidFill>
                  <a:srgbClr val="C00000"/>
                </a:solidFill>
              </a:rPr>
              <a:t>Galiléia</a:t>
            </a:r>
            <a:r>
              <a:rPr lang="pt-BR" sz="2000" b="1" dirty="0">
                <a:solidFill>
                  <a:srgbClr val="C00000"/>
                </a:solidFill>
              </a:rPr>
              <a:t>, e achou a Filipe, e disse-lhe: Segue-me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1259632" y="3145532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02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02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1" y="1201316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implica este chamado? Mateus 16:24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1259632" y="3001516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85C140"/>
          </a:solidFill>
          <a:ln>
            <a:solidFill>
              <a:srgbClr val="85C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62774" y="4033596"/>
            <a:ext cx="787209" cy="381439"/>
          </a:xfrm>
          <a:prstGeom prst="triangle">
            <a:avLst/>
          </a:prstGeom>
          <a:solidFill>
            <a:srgbClr val="85C140"/>
          </a:solidFill>
          <a:ln>
            <a:solidFill>
              <a:srgbClr val="85C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264568" y="2641476"/>
            <a:ext cx="6403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Então disse Jesus aos seus discípulos: Se alguém quiser vir após mim, renuncie-se a si mesmo, tome sobre si a sua cruz, e siga-me</a:t>
            </a:r>
            <a:r>
              <a:rPr lang="pt-BR" sz="2000" b="1" dirty="0" smtClean="0">
                <a:solidFill>
                  <a:srgbClr val="C00000"/>
                </a:solidFill>
              </a:rPr>
              <a:t>;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1259632" y="3289548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259632" y="3604875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34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61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03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1" y="1201316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é a decisão que o Senhor espera de nós? Josué 24:15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1259632" y="3262253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85C140"/>
          </a:solidFill>
          <a:ln>
            <a:solidFill>
              <a:srgbClr val="85C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62773" y="4161635"/>
            <a:ext cx="787209" cy="381439"/>
          </a:xfrm>
          <a:prstGeom prst="triangle">
            <a:avLst/>
          </a:prstGeom>
          <a:solidFill>
            <a:srgbClr val="85C140"/>
          </a:solidFill>
          <a:ln>
            <a:solidFill>
              <a:srgbClr val="85C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264568" y="2569468"/>
            <a:ext cx="64037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Porém, se vos parece mal aos vossos olhos servir ao Senhor, escolhei hoje a quem sirvais; se aos deuses a quem serviram vossos pais, que estavam além do rio, ou aos deuses dos </a:t>
            </a:r>
            <a:r>
              <a:rPr lang="pt-BR" sz="2000" b="1" dirty="0" err="1">
                <a:solidFill>
                  <a:srgbClr val="C00000"/>
                </a:solidFill>
              </a:rPr>
              <a:t>amorreus</a:t>
            </a:r>
            <a:r>
              <a:rPr lang="pt-BR" sz="2000" b="1" dirty="0">
                <a:solidFill>
                  <a:srgbClr val="C00000"/>
                </a:solidFill>
              </a:rPr>
              <a:t>, em cuja terra habitais; porém eu e a minha casa serviremos ao Senhor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1259632" y="3550285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259632" y="2929508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259632" y="3809580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259632" y="4081636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07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99992" y="769268"/>
            <a:ext cx="28803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Noé aceitou o chamado de Deus e construiu uma arca, com a qual salvou a sua casa (Hebreus 11:7 ). Devemos investir tempo para salvar a nossa família. Aceitar a aliança com Deus é um ato de vontade.</a:t>
            </a:r>
          </a:p>
        </p:txBody>
      </p:sp>
    </p:spTree>
    <p:extLst>
      <p:ext uri="{BB962C8B-B14F-4D97-AF65-F5344CB8AC3E}">
        <p14:creationId xmlns:p14="http://schemas.microsoft.com/office/powerpoint/2010/main" val="158042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04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1" y="1201316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que forma é estabelecida a aliança com Deus? Marcos 16:15 e 16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1259632" y="3262253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85C140"/>
          </a:solidFill>
          <a:ln>
            <a:solidFill>
              <a:srgbClr val="85C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62774" y="4033596"/>
            <a:ext cx="787209" cy="381439"/>
          </a:xfrm>
          <a:prstGeom prst="triangle">
            <a:avLst/>
          </a:prstGeom>
          <a:solidFill>
            <a:srgbClr val="85C140"/>
          </a:solidFill>
          <a:ln>
            <a:solidFill>
              <a:srgbClr val="85C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264568" y="2902213"/>
            <a:ext cx="6403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E disse-lhes: Ide por todo </a:t>
            </a:r>
            <a:r>
              <a:rPr lang="pt-BR" sz="2000" b="1" dirty="0" smtClean="0">
                <a:solidFill>
                  <a:srgbClr val="C00000"/>
                </a:solidFill>
              </a:rPr>
              <a:t>o mundo</a:t>
            </a:r>
            <a:r>
              <a:rPr lang="pt-BR" sz="2000" b="1" dirty="0">
                <a:solidFill>
                  <a:srgbClr val="C00000"/>
                </a:solidFill>
              </a:rPr>
              <a:t>, pregai o evangelho a toda </a:t>
            </a:r>
            <a:r>
              <a:rPr lang="pt-BR" sz="2000" b="1" dirty="0" smtClean="0">
                <a:solidFill>
                  <a:srgbClr val="C00000"/>
                </a:solidFill>
              </a:rPr>
              <a:t>criatura. Quem </a:t>
            </a:r>
            <a:r>
              <a:rPr lang="pt-BR" sz="2000" b="1" dirty="0">
                <a:solidFill>
                  <a:srgbClr val="C00000"/>
                </a:solidFill>
              </a:rPr>
              <a:t>crer e for batizado será salvo; mas quem não crer será condenado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1259632" y="3550285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259632" y="3809580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29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05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1" y="1315715"/>
            <a:ext cx="590465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é o batismo? Romanos 6:4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1259632" y="3262253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85C140"/>
          </a:solidFill>
          <a:ln>
            <a:solidFill>
              <a:srgbClr val="85C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62774" y="4033596"/>
            <a:ext cx="787209" cy="381439"/>
          </a:xfrm>
          <a:prstGeom prst="triangle">
            <a:avLst/>
          </a:prstGeom>
          <a:solidFill>
            <a:srgbClr val="85C140"/>
          </a:solidFill>
          <a:ln>
            <a:solidFill>
              <a:srgbClr val="85C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264568" y="2569468"/>
            <a:ext cx="6403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De sorte que fomos sepultados com ele pelo batismo na morte; para que, como Cristo foi ressuscitado dentre os mortos, pela glória do Pai, assim andemos nós também em novidade de vida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1259632" y="3550285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259632" y="3809580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259632" y="2929508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19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705372"/>
            <a:ext cx="28803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O batismo bíblico representa a morte para uma velha vida e o nascimento para uma nova vida em Cristo, por isso, ele é por imersão.</a:t>
            </a:r>
          </a:p>
        </p:txBody>
      </p:sp>
    </p:spTree>
    <p:extLst>
      <p:ext uri="{BB962C8B-B14F-4D97-AF65-F5344CB8AC3E}">
        <p14:creationId xmlns:p14="http://schemas.microsoft.com/office/powerpoint/2010/main" val="17106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06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1" y="1315715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aliança é fundamental para a salvação da família? Atos 16:30-34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1259632" y="3262253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85C140"/>
          </a:solidFill>
          <a:ln>
            <a:solidFill>
              <a:srgbClr val="85C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62773" y="4645260"/>
            <a:ext cx="787209" cy="381439"/>
          </a:xfrm>
          <a:prstGeom prst="triangle">
            <a:avLst/>
          </a:prstGeom>
          <a:solidFill>
            <a:srgbClr val="85C140"/>
          </a:solidFill>
          <a:ln>
            <a:solidFill>
              <a:srgbClr val="85C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264568" y="2281436"/>
            <a:ext cx="6403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E, tirando-os para fora, disse: Senhores, que é necessário que eu faça para me </a:t>
            </a:r>
            <a:r>
              <a:rPr lang="pt-BR" sz="2000" b="1" dirty="0" smtClean="0">
                <a:solidFill>
                  <a:srgbClr val="C00000"/>
                </a:solidFill>
              </a:rPr>
              <a:t>salvar? E </a:t>
            </a:r>
            <a:r>
              <a:rPr lang="pt-BR" sz="2000" b="1" dirty="0">
                <a:solidFill>
                  <a:srgbClr val="C00000"/>
                </a:solidFill>
              </a:rPr>
              <a:t>eles disseram: Crê no Senhor Jesus Cristo e serás salvo, tu e a tua </a:t>
            </a:r>
            <a:r>
              <a:rPr lang="pt-BR" sz="2000" b="1" dirty="0" smtClean="0">
                <a:solidFill>
                  <a:srgbClr val="C00000"/>
                </a:solidFill>
              </a:rPr>
              <a:t>casa. E </a:t>
            </a:r>
            <a:r>
              <a:rPr lang="pt-BR" sz="2000" b="1" dirty="0">
                <a:solidFill>
                  <a:srgbClr val="C00000"/>
                </a:solidFill>
              </a:rPr>
              <a:t>lhe pregavam a palavra do Senhor, e a todos os que estavam em sua casa.</a:t>
            </a:r>
          </a:p>
          <a:p>
            <a:pPr algn="ctr"/>
            <a:r>
              <a:rPr lang="pt-BR" sz="2000" b="1" dirty="0">
                <a:solidFill>
                  <a:srgbClr val="C00000"/>
                </a:solidFill>
              </a:rPr>
              <a:t>E, tomando-os ele consigo naquela mesma hora da noite, </a:t>
            </a:r>
            <a:r>
              <a:rPr lang="pt-BR" sz="2000" b="1" dirty="0" err="1">
                <a:solidFill>
                  <a:srgbClr val="C00000"/>
                </a:solidFill>
              </a:rPr>
              <a:t>lavou-lhes</a:t>
            </a:r>
            <a:r>
              <a:rPr lang="pt-BR" sz="2000" b="1" dirty="0">
                <a:solidFill>
                  <a:srgbClr val="C00000"/>
                </a:solidFill>
              </a:rPr>
              <a:t> os vergões; e logo foi batizado, ele e todos os </a:t>
            </a:r>
            <a:r>
              <a:rPr lang="pt-BR" sz="2000" b="1" dirty="0" smtClean="0">
                <a:solidFill>
                  <a:srgbClr val="C00000"/>
                </a:solidFill>
              </a:rPr>
              <a:t>seus. E</a:t>
            </a:r>
            <a:r>
              <a:rPr lang="pt-BR" sz="2000" b="1" dirty="0">
                <a:solidFill>
                  <a:srgbClr val="C00000"/>
                </a:solidFill>
              </a:rPr>
              <a:t>, levando-os à sua casa, lhes pôs a mesa; e, na sua crença em Deus, alegrou-se com toda a sua casa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1259632" y="3550285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259632" y="2641476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259632" y="2929508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259632" y="3865612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1259632" y="4153644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1251532" y="4441676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1251532" y="4729708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57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220072" y="1129308"/>
            <a:ext cx="28803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Deus valoriza a família, já que Ele foi o Criador da mesma. Deus quer estabelecer uma aliança de salvação com toda a sua família </a:t>
            </a:r>
            <a:endParaRPr lang="pt-BR" sz="2400" b="1" dirty="0" smtClean="0"/>
          </a:p>
          <a:p>
            <a:pPr algn="ctr"/>
            <a:r>
              <a:rPr lang="pt-BR" sz="2400" b="1" dirty="0" smtClean="0"/>
              <a:t>(</a:t>
            </a:r>
            <a:r>
              <a:rPr lang="pt-BR" sz="2400" b="1" dirty="0"/>
              <a:t>I Timóteo 2:4). </a:t>
            </a:r>
          </a:p>
        </p:txBody>
      </p:sp>
    </p:spTree>
    <p:extLst>
      <p:ext uri="{BB962C8B-B14F-4D97-AF65-F5344CB8AC3E}">
        <p14:creationId xmlns:p14="http://schemas.microsoft.com/office/powerpoint/2010/main" val="282917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7345" y="553244"/>
            <a:ext cx="593852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Para Pensar</a:t>
            </a:r>
            <a:endParaRPr lang="pt-B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865466" y="1254951"/>
            <a:ext cx="4305791" cy="0"/>
          </a:xfrm>
          <a:prstGeom prst="line">
            <a:avLst/>
          </a:prstGeom>
          <a:ln w="57150">
            <a:solidFill>
              <a:srgbClr val="85C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040538" y="1633364"/>
            <a:ext cx="70567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“São recíprocos os compromissos assumidos pela aliança espiritual que celebramos mediante o batismo. O homem, cumprindo sua parte numa obediência tributada de coração, tem o direito de orar: "Ó Senhor, ... manifeste-se hoje que Tu és Deus em Israel." O fato de que fomos batizados em nome do Pai, do Filho e do Espírito Santo é uma garantia de que essas potências nos assistirão em todos os nossos apertos, quando quer que os invoquemos.” </a:t>
            </a:r>
            <a:endParaRPr lang="pt-BR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Fé 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pela Qual eu Vivo, p. 145.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4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331640" y="2924284"/>
            <a:ext cx="6413105" cy="1544687"/>
          </a:xfrm>
          <a:prstGeom prst="roundRect">
            <a:avLst/>
          </a:prstGeom>
          <a:solidFill>
            <a:srgbClr val="85C14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-7345" y="519377"/>
            <a:ext cx="593852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Decisão em</a:t>
            </a:r>
          </a:p>
          <a:p>
            <a:pPr algn="ctr"/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Família</a:t>
            </a:r>
            <a:endParaRPr lang="pt-B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865466" y="1254951"/>
            <a:ext cx="4305791" cy="0"/>
          </a:xfrm>
          <a:prstGeom prst="line">
            <a:avLst/>
          </a:prstGeom>
          <a:ln w="57150">
            <a:solidFill>
              <a:srgbClr val="85C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439651" y="3073524"/>
            <a:ext cx="61970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Desejo renovar a aliança feita com meu cônjuge.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Desejo, pelo batismo, estabelecer uma aliança com Cristo.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85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45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553244"/>
            <a:ext cx="41764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 dos elementos mais importantes do casamento é o voto que os nubentes fazem, afirmando o desejo de permanecerem um ao lado do outro por toda a vida e diante de toda e qualquer situação, em amor, honra e respeito. Certamente é um passo muito importante, todavia, muitos têm perdido o valor destas palavras. </a:t>
            </a:r>
          </a:p>
        </p:txBody>
      </p:sp>
    </p:spTree>
    <p:extLst>
      <p:ext uri="{BB962C8B-B14F-4D97-AF65-F5344CB8AC3E}">
        <p14:creationId xmlns:p14="http://schemas.microsoft.com/office/powerpoint/2010/main" val="158523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74604" y="1057300"/>
            <a:ext cx="593852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Você e sua família</a:t>
            </a:r>
            <a:endParaRPr lang="pt-B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842273" y="1777380"/>
            <a:ext cx="5457919" cy="0"/>
          </a:xfrm>
          <a:prstGeom prst="line">
            <a:avLst/>
          </a:prstGeom>
          <a:ln w="57150">
            <a:solidFill>
              <a:srgbClr val="85C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28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28044" y="697260"/>
            <a:ext cx="42640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Jesus tinha um interesse especial no casamento. Seu primeiro milagre ocorreu em uma festa nupcial. É verdade que muitos casamentos precisam de um milagre. Mas se Cristo o fez no passado, Ele também pode transformar vidas. O que fazer para revitalizar o compromisso estabelecido no altar?</a:t>
            </a:r>
          </a:p>
        </p:txBody>
      </p:sp>
    </p:spTree>
    <p:extLst>
      <p:ext uri="{BB962C8B-B14F-4D97-AF65-F5344CB8AC3E}">
        <p14:creationId xmlns:p14="http://schemas.microsoft.com/office/powerpoint/2010/main" val="255129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01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61143" y="1387723"/>
            <a:ext cx="590465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Coríntios 11:8,11,12</a:t>
            </a:r>
          </a:p>
        </p:txBody>
      </p: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85C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570604" y="2730065"/>
            <a:ext cx="5904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Porque o homem não provém da mulher, mas a mulher do homem... Todavia, nem o homem é sem a mulher, nem a mulher sem o homem, no Senhor. Porque, como a mulher provém do homem, assim também o homem provém da mulher, mas tudo vem de Deus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1331640" y="3073524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72194" y="4665691"/>
            <a:ext cx="787209" cy="381439"/>
          </a:xfrm>
          <a:prstGeom prst="triangle">
            <a:avLst/>
          </a:prstGeom>
          <a:solidFill>
            <a:srgbClr val="85C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1331640" y="3361556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331640" y="3649588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331640" y="3937620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1331640" y="4297660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1331640" y="4585692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2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625252"/>
            <a:ext cx="34563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Faça do seu relacionamento um compromisso, não uma experiência para ver se vai dar certo. Para que um casamento dê certo, deve-se lembrar que homem e mulher dependem um do outro.</a:t>
            </a:r>
          </a:p>
        </p:txBody>
      </p:sp>
    </p:spTree>
    <p:extLst>
      <p:ext uri="{BB962C8B-B14F-4D97-AF65-F5344CB8AC3E}">
        <p14:creationId xmlns:p14="http://schemas.microsoft.com/office/powerpoint/2010/main" val="21920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02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61143" y="1315715"/>
            <a:ext cx="590465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Hebreus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13:4 </a:t>
            </a:r>
          </a:p>
        </p:txBody>
      </p: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85C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570604" y="2730065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Venerado seja entre todos o matrimônio e o leito sem mácula; porém, aos que se dão à prostituição, e aos adúlteros, Deus os julgará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1331640" y="3073524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79324" y="3801595"/>
            <a:ext cx="787209" cy="381439"/>
          </a:xfrm>
          <a:prstGeom prst="triangle">
            <a:avLst/>
          </a:prstGeom>
          <a:solidFill>
            <a:srgbClr val="85C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>
            <a:off x="1331640" y="3361556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331640" y="3745728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02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841276"/>
            <a:ext cx="38884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Até nossa sexualidade deve ser motivo de honra para Deus. Ao invés dos apelos pornográficos dos nossos dias a intimidade do casal deve ilustrar a relação íntima que Deus quer ter com Seu povo.</a:t>
            </a:r>
          </a:p>
        </p:txBody>
      </p:sp>
    </p:spTree>
    <p:extLst>
      <p:ext uri="{BB962C8B-B14F-4D97-AF65-F5344CB8AC3E}">
        <p14:creationId xmlns:p14="http://schemas.microsoft.com/office/powerpoint/2010/main" val="301885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2370</TotalTime>
  <Words>1089</Words>
  <Application>Microsoft Office PowerPoint</Application>
  <PresentationFormat>Apresentação na tela (16:10)</PresentationFormat>
  <Paragraphs>55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Alana</cp:lastModifiedBy>
  <cp:revision>84</cp:revision>
  <dcterms:created xsi:type="dcterms:W3CDTF">2017-02-26T14:20:22Z</dcterms:created>
  <dcterms:modified xsi:type="dcterms:W3CDTF">2017-04-16T23:03:56Z</dcterms:modified>
</cp:coreProperties>
</file>