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9"/>
  </p:handoutMasterIdLst>
  <p:sldIdLst>
    <p:sldId id="257" r:id="rId2"/>
    <p:sldId id="259" r:id="rId3"/>
    <p:sldId id="277" r:id="rId4"/>
    <p:sldId id="281" r:id="rId5"/>
    <p:sldId id="301" r:id="rId6"/>
    <p:sldId id="302" r:id="rId7"/>
    <p:sldId id="303" r:id="rId8"/>
    <p:sldId id="304" r:id="rId9"/>
    <p:sldId id="305" r:id="rId10"/>
    <p:sldId id="267" r:id="rId11"/>
    <p:sldId id="306" r:id="rId12"/>
    <p:sldId id="307" r:id="rId13"/>
    <p:sldId id="308" r:id="rId14"/>
    <p:sldId id="309" r:id="rId15"/>
    <p:sldId id="310" r:id="rId16"/>
    <p:sldId id="311" r:id="rId17"/>
    <p:sldId id="312" r:id="rId18"/>
    <p:sldId id="313" r:id="rId19"/>
    <p:sldId id="314" r:id="rId20"/>
    <p:sldId id="315" r:id="rId21"/>
    <p:sldId id="316" r:id="rId22"/>
    <p:sldId id="317" r:id="rId23"/>
    <p:sldId id="291" r:id="rId24"/>
    <p:sldId id="282" r:id="rId25"/>
    <p:sldId id="283" r:id="rId26"/>
    <p:sldId id="318" r:id="rId27"/>
    <p:sldId id="319" r:id="rId28"/>
    <p:sldId id="320" r:id="rId29"/>
    <p:sldId id="321" r:id="rId30"/>
    <p:sldId id="322" r:id="rId31"/>
    <p:sldId id="323" r:id="rId32"/>
    <p:sldId id="324" r:id="rId33"/>
    <p:sldId id="325" r:id="rId34"/>
    <p:sldId id="326" r:id="rId35"/>
    <p:sldId id="327" r:id="rId36"/>
    <p:sldId id="329" r:id="rId37"/>
    <p:sldId id="328" r:id="rId3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C99C"/>
    <a:srgbClr val="425051"/>
    <a:srgbClr val="AAB9BA"/>
    <a:srgbClr val="7088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notesViewPr>
    <p:cSldViewPr snapToGrid="0">
      <p:cViewPr varScale="1">
        <p:scale>
          <a:sx n="88" d="100"/>
          <a:sy n="88" d="100"/>
        </p:scale>
        <p:origin x="382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C76595-E5AC-4F9E-B432-C52E6DD0086F}" type="datetimeFigureOut">
              <a:rPr lang="pt-BR" smtClean="0"/>
              <a:t>24/02/2023</a:t>
            </a:fld>
            <a:endParaRPr lang="pt-BR"/>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CD367F-C093-4091-A1AB-C1F29D661A5E}" type="slidenum">
              <a:rPr lang="pt-BR" smtClean="0"/>
              <a:t>‹nº›</a:t>
            </a:fld>
            <a:endParaRPr lang="pt-BR"/>
          </a:p>
        </p:txBody>
      </p:sp>
    </p:spTree>
    <p:extLst>
      <p:ext uri="{BB962C8B-B14F-4D97-AF65-F5344CB8AC3E}">
        <p14:creationId xmlns:p14="http://schemas.microsoft.com/office/powerpoint/2010/main" val="18081235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419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48881" y="4432041"/>
            <a:ext cx="9405257" cy="1259631"/>
          </a:xfrm>
        </p:spPr>
        <p:txBody>
          <a:bodyPr anchor="ctr">
            <a:noAutofit/>
          </a:bodyPr>
          <a:lstStyle>
            <a:lvl1pPr algn="ctr">
              <a:defRPr sz="4800" b="1">
                <a:solidFill>
                  <a:srgbClr val="D6C99C"/>
                </a:solidFill>
                <a:effectLst/>
                <a:latin typeface="Arial" panose="020B0604020202020204" pitchFamily="34" charset="0"/>
                <a:cs typeface="Arial" panose="020B0604020202020204" pitchFamily="34" charset="0"/>
              </a:defRPr>
            </a:lvl1pPr>
          </a:lstStyle>
          <a:p>
            <a:endParaRPr lang="pt-BR" dirty="0"/>
          </a:p>
        </p:txBody>
      </p:sp>
    </p:spTree>
    <p:extLst>
      <p:ext uri="{BB962C8B-B14F-4D97-AF65-F5344CB8AC3E}">
        <p14:creationId xmlns:p14="http://schemas.microsoft.com/office/powerpoint/2010/main" val="4263138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905069" y="826325"/>
            <a:ext cx="5449077" cy="5014638"/>
          </a:xfrm>
        </p:spPr>
        <p:txBody>
          <a:bodyPr anchor="ctr">
            <a:normAutofit/>
          </a:bodyPr>
          <a:lstStyle>
            <a:lvl1pPr marL="0" indent="0" algn="ctr">
              <a:buNone/>
              <a:defRPr sz="2400">
                <a:solidFill>
                  <a:srgbClr val="4250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spTree>
    <p:extLst>
      <p:ext uri="{BB962C8B-B14F-4D97-AF65-F5344CB8AC3E}">
        <p14:creationId xmlns:p14="http://schemas.microsoft.com/office/powerpoint/2010/main" val="2463175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427583" y="1866121"/>
            <a:ext cx="9283959" cy="3041781"/>
          </a:xfrm>
        </p:spPr>
        <p:txBody>
          <a:bodyPr anchor="ctr">
            <a:normAutofit/>
          </a:bodyPr>
          <a:lstStyle>
            <a:lvl1pPr marL="0" indent="0" algn="ctr">
              <a:buNone/>
              <a:defRPr sz="2400">
                <a:solidFill>
                  <a:srgbClr val="4250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spTree>
    <p:extLst>
      <p:ext uri="{BB962C8B-B14F-4D97-AF65-F5344CB8AC3E}">
        <p14:creationId xmlns:p14="http://schemas.microsoft.com/office/powerpoint/2010/main" val="975447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390260" y="3965510"/>
            <a:ext cx="9283959" cy="1866122"/>
          </a:xfrm>
        </p:spPr>
        <p:txBody>
          <a:bodyPr anchor="ctr">
            <a:normAutofit/>
          </a:bodyPr>
          <a:lstStyle>
            <a:lvl1pPr marL="0" indent="0" algn="ctr">
              <a:buNone/>
              <a:defRPr sz="2400" b="1">
                <a:solidFill>
                  <a:srgbClr val="4250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spTree>
    <p:extLst>
      <p:ext uri="{BB962C8B-B14F-4D97-AF65-F5344CB8AC3E}">
        <p14:creationId xmlns:p14="http://schemas.microsoft.com/office/powerpoint/2010/main" val="2388354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5896948" y="830425"/>
            <a:ext cx="5449077" cy="5374432"/>
          </a:xfrm>
        </p:spPr>
        <p:txBody>
          <a:bodyPr anchor="t">
            <a:normAutofit/>
          </a:bodyPr>
          <a:lstStyle>
            <a:lvl1pPr marL="0" indent="0" algn="l">
              <a:buNone/>
              <a:defRPr sz="2400" b="0">
                <a:solidFill>
                  <a:srgbClr val="42505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spTree>
    <p:extLst>
      <p:ext uri="{BB962C8B-B14F-4D97-AF65-F5344CB8AC3E}">
        <p14:creationId xmlns:p14="http://schemas.microsoft.com/office/powerpoint/2010/main" val="4278241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621901" y="1063689"/>
            <a:ext cx="7007290" cy="4739951"/>
          </a:xfrm>
        </p:spPr>
        <p:txBody>
          <a:bodyPr anchor="ctr">
            <a:normAutofit/>
          </a:bodyPr>
          <a:lstStyle>
            <a:lvl1pPr marL="0" indent="0" algn="ctr">
              <a:buNone/>
              <a:defRPr sz="2400" b="0">
                <a:solidFill>
                  <a:srgbClr val="D6C99C"/>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spTree>
    <p:extLst>
      <p:ext uri="{BB962C8B-B14F-4D97-AF65-F5344CB8AC3E}">
        <p14:creationId xmlns:p14="http://schemas.microsoft.com/office/powerpoint/2010/main" val="3210351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D2B82C3-3F12-43DE-89D7-CD28AD0A953C}" type="datetimeFigureOut">
              <a:rPr lang="pt-BR" smtClean="0"/>
              <a:t>24/02/2023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AFE74F0-4E4E-4366-A955-7716FD10685D}" type="slidenum">
              <a:rPr lang="pt-BR" smtClean="0"/>
              <a:t>‹nº›</a:t>
            </a:fld>
            <a:endParaRPr lang="pt-BR"/>
          </a:p>
        </p:txBody>
      </p:sp>
    </p:spTree>
    <p:extLst>
      <p:ext uri="{BB962C8B-B14F-4D97-AF65-F5344CB8AC3E}">
        <p14:creationId xmlns:p14="http://schemas.microsoft.com/office/powerpoint/2010/main" val="1799504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5D2B82C3-3F12-43DE-89D7-CD28AD0A953C}" type="datetimeFigureOut">
              <a:rPr lang="pt-BR" smtClean="0"/>
              <a:t>24/02/2023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AFE74F0-4E4E-4366-A955-7716FD10685D}" type="slidenum">
              <a:rPr lang="pt-BR" smtClean="0"/>
              <a:t>‹nº›</a:t>
            </a:fld>
            <a:endParaRPr lang="pt-BR"/>
          </a:p>
        </p:txBody>
      </p:sp>
    </p:spTree>
    <p:extLst>
      <p:ext uri="{BB962C8B-B14F-4D97-AF65-F5344CB8AC3E}">
        <p14:creationId xmlns:p14="http://schemas.microsoft.com/office/powerpoint/2010/main" val="2475218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D2B82C3-3F12-43DE-89D7-CD28AD0A953C}" type="datetimeFigureOut">
              <a:rPr lang="pt-BR" smtClean="0"/>
              <a:t>24/02/2023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AFE74F0-4E4E-4366-A955-7716FD10685D}" type="slidenum">
              <a:rPr lang="pt-BR" smtClean="0"/>
              <a:t>‹nº›</a:t>
            </a:fld>
            <a:endParaRPr lang="pt-BR"/>
          </a:p>
        </p:txBody>
      </p:sp>
    </p:spTree>
    <p:extLst>
      <p:ext uri="{BB962C8B-B14F-4D97-AF65-F5344CB8AC3E}">
        <p14:creationId xmlns:p14="http://schemas.microsoft.com/office/powerpoint/2010/main" val="23324060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D2B82C3-3F12-43DE-89D7-CD28AD0A953C}" type="datetimeFigureOut">
              <a:rPr lang="pt-BR" smtClean="0"/>
              <a:t>24/02/2023</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3AFE74F0-4E4E-4366-A955-7716FD10685D}" type="slidenum">
              <a:rPr lang="pt-BR" smtClean="0"/>
              <a:t>‹nº›</a:t>
            </a:fld>
            <a:endParaRPr lang="pt-BR"/>
          </a:p>
        </p:txBody>
      </p:sp>
    </p:spTree>
    <p:extLst>
      <p:ext uri="{BB962C8B-B14F-4D97-AF65-F5344CB8AC3E}">
        <p14:creationId xmlns:p14="http://schemas.microsoft.com/office/powerpoint/2010/main" val="1867687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742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D2B82C3-3F12-43DE-89D7-CD28AD0A953C}" type="datetimeFigureOut">
              <a:rPr lang="pt-BR" smtClean="0"/>
              <a:t>24/02/2023</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3AFE74F0-4E4E-4366-A955-7716FD10685D}" type="slidenum">
              <a:rPr lang="pt-BR" smtClean="0"/>
              <a:t>‹nº›</a:t>
            </a:fld>
            <a:endParaRPr lang="pt-BR"/>
          </a:p>
        </p:txBody>
      </p:sp>
    </p:spTree>
    <p:extLst>
      <p:ext uri="{BB962C8B-B14F-4D97-AF65-F5344CB8AC3E}">
        <p14:creationId xmlns:p14="http://schemas.microsoft.com/office/powerpoint/2010/main" val="12048089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D2B82C3-3F12-43DE-89D7-CD28AD0A953C}" type="datetimeFigureOut">
              <a:rPr lang="pt-BR" smtClean="0"/>
              <a:t>24/02/2023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3AFE74F0-4E4E-4366-A955-7716FD10685D}" type="slidenum">
              <a:rPr lang="pt-BR" smtClean="0"/>
              <a:t>‹nº›</a:t>
            </a:fld>
            <a:endParaRPr lang="pt-BR"/>
          </a:p>
        </p:txBody>
      </p:sp>
    </p:spTree>
    <p:extLst>
      <p:ext uri="{BB962C8B-B14F-4D97-AF65-F5344CB8AC3E}">
        <p14:creationId xmlns:p14="http://schemas.microsoft.com/office/powerpoint/2010/main" val="1706580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5D2B82C3-3F12-43DE-89D7-CD28AD0A953C}" type="datetimeFigureOut">
              <a:rPr lang="pt-BR" smtClean="0"/>
              <a:t>24/02/2023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AFE74F0-4E4E-4366-A955-7716FD10685D}" type="slidenum">
              <a:rPr lang="pt-BR" smtClean="0"/>
              <a:t>‹nº›</a:t>
            </a:fld>
            <a:endParaRPr lang="pt-BR"/>
          </a:p>
        </p:txBody>
      </p:sp>
    </p:spTree>
    <p:extLst>
      <p:ext uri="{BB962C8B-B14F-4D97-AF65-F5344CB8AC3E}">
        <p14:creationId xmlns:p14="http://schemas.microsoft.com/office/powerpoint/2010/main" val="1903641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5D2B82C3-3F12-43DE-89D7-CD28AD0A953C}" type="datetimeFigureOut">
              <a:rPr lang="pt-BR" smtClean="0"/>
              <a:t>24/02/2023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AFE74F0-4E4E-4366-A955-7716FD10685D}" type="slidenum">
              <a:rPr lang="pt-BR" smtClean="0"/>
              <a:t>‹nº›</a:t>
            </a:fld>
            <a:endParaRPr lang="pt-BR"/>
          </a:p>
        </p:txBody>
      </p:sp>
    </p:spTree>
    <p:extLst>
      <p:ext uri="{BB962C8B-B14F-4D97-AF65-F5344CB8AC3E}">
        <p14:creationId xmlns:p14="http://schemas.microsoft.com/office/powerpoint/2010/main" val="3910056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D2B82C3-3F12-43DE-89D7-CD28AD0A953C}" type="datetimeFigureOut">
              <a:rPr lang="pt-BR" smtClean="0"/>
              <a:t>24/02/2023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AFE74F0-4E4E-4366-A955-7716FD10685D}" type="slidenum">
              <a:rPr lang="pt-BR" smtClean="0"/>
              <a:t>‹nº›</a:t>
            </a:fld>
            <a:endParaRPr lang="pt-BR"/>
          </a:p>
        </p:txBody>
      </p:sp>
    </p:spTree>
    <p:extLst>
      <p:ext uri="{BB962C8B-B14F-4D97-AF65-F5344CB8AC3E}">
        <p14:creationId xmlns:p14="http://schemas.microsoft.com/office/powerpoint/2010/main" val="12587404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D2B82C3-3F12-43DE-89D7-CD28AD0A953C}" type="datetimeFigureOut">
              <a:rPr lang="pt-BR" smtClean="0"/>
              <a:t>24/02/2023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AFE74F0-4E4E-4366-A955-7716FD10685D}" type="slidenum">
              <a:rPr lang="pt-BR" smtClean="0"/>
              <a:t>‹nº›</a:t>
            </a:fld>
            <a:endParaRPr lang="pt-BR"/>
          </a:p>
        </p:txBody>
      </p:sp>
    </p:spTree>
    <p:extLst>
      <p:ext uri="{BB962C8B-B14F-4D97-AF65-F5344CB8AC3E}">
        <p14:creationId xmlns:p14="http://schemas.microsoft.com/office/powerpoint/2010/main" val="2425943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464906" y="1231641"/>
            <a:ext cx="3788229" cy="4488024"/>
          </a:xfrm>
        </p:spPr>
        <p:txBody>
          <a:bodyPr anchor="ctr">
            <a:normAutofit/>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pt-BR" dirty="0"/>
          </a:p>
        </p:txBody>
      </p:sp>
    </p:spTree>
    <p:extLst>
      <p:ext uri="{BB962C8B-B14F-4D97-AF65-F5344CB8AC3E}">
        <p14:creationId xmlns:p14="http://schemas.microsoft.com/office/powerpoint/2010/main" val="2407971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328056" y="2298020"/>
            <a:ext cx="3551853" cy="2387600"/>
          </a:xfrm>
        </p:spPr>
        <p:txBody>
          <a:bodyPr anchor="ctr">
            <a:noAutofit/>
          </a:bodyPr>
          <a:lstStyle>
            <a:lvl1pPr algn="ctr">
              <a:defRPr sz="3200" b="1">
                <a:solidFill>
                  <a:srgbClr val="425051"/>
                </a:solidFill>
                <a:latin typeface="Arial" panose="020B0604020202020204" pitchFamily="34" charset="0"/>
                <a:cs typeface="Arial" panose="020B0604020202020204" pitchFamily="34" charset="0"/>
              </a:defRPr>
            </a:lvl1pPr>
          </a:lstStyle>
          <a:p>
            <a:r>
              <a:rPr lang="pt-BR" dirty="0"/>
              <a:t>Clique para editar o título mestre</a:t>
            </a:r>
          </a:p>
        </p:txBody>
      </p:sp>
      <p:sp>
        <p:nvSpPr>
          <p:cNvPr id="3" name="Subtítulo 2"/>
          <p:cNvSpPr>
            <a:spLocks noGrp="1"/>
          </p:cNvSpPr>
          <p:nvPr>
            <p:ph type="subTitle" idx="1"/>
          </p:nvPr>
        </p:nvSpPr>
        <p:spPr>
          <a:xfrm>
            <a:off x="5887617" y="1470138"/>
            <a:ext cx="4304522" cy="3988269"/>
          </a:xfrm>
        </p:spPr>
        <p:txBody>
          <a:bodyPr>
            <a:normAutofit/>
          </a:bodyPr>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spTree>
    <p:extLst>
      <p:ext uri="{BB962C8B-B14F-4D97-AF65-F5344CB8AC3E}">
        <p14:creationId xmlns:p14="http://schemas.microsoft.com/office/powerpoint/2010/main" val="1410918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Slide de Títul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ítulo 1"/>
          <p:cNvSpPr>
            <a:spLocks noGrp="1"/>
          </p:cNvSpPr>
          <p:nvPr>
            <p:ph type="ctrTitle"/>
          </p:nvPr>
        </p:nvSpPr>
        <p:spPr>
          <a:xfrm>
            <a:off x="1328056" y="2298020"/>
            <a:ext cx="3551853" cy="2387600"/>
          </a:xfrm>
        </p:spPr>
        <p:txBody>
          <a:bodyPr anchor="ctr">
            <a:noAutofit/>
          </a:bodyPr>
          <a:lstStyle>
            <a:lvl1pPr algn="ctr">
              <a:defRPr sz="3200" b="1">
                <a:solidFill>
                  <a:srgbClr val="425051"/>
                </a:solidFill>
                <a:latin typeface="Arial" panose="020B0604020202020204" pitchFamily="34" charset="0"/>
                <a:cs typeface="Arial" panose="020B0604020202020204" pitchFamily="34" charset="0"/>
              </a:defRPr>
            </a:lvl1pPr>
          </a:lstStyle>
          <a:p>
            <a:r>
              <a:rPr lang="pt-BR" dirty="0"/>
              <a:t>Clique para editar o título mestre</a:t>
            </a:r>
          </a:p>
        </p:txBody>
      </p:sp>
      <p:sp>
        <p:nvSpPr>
          <p:cNvPr id="5" name="Subtítulo 2"/>
          <p:cNvSpPr>
            <a:spLocks noGrp="1"/>
          </p:cNvSpPr>
          <p:nvPr>
            <p:ph type="subTitle" idx="1"/>
          </p:nvPr>
        </p:nvSpPr>
        <p:spPr>
          <a:xfrm>
            <a:off x="5887617" y="1470138"/>
            <a:ext cx="4304522" cy="3988269"/>
          </a:xfrm>
        </p:spPr>
        <p:txBody>
          <a:bodyPr>
            <a:normAutofit/>
          </a:bodyPr>
          <a:lstStyle>
            <a:lvl1pPr marL="0" indent="0" algn="l">
              <a:buNone/>
              <a:defRPr sz="20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a:t>Clique para editar o estilo do subtítulo Mestre</a:t>
            </a:r>
          </a:p>
        </p:txBody>
      </p:sp>
    </p:spTree>
    <p:extLst>
      <p:ext uri="{BB962C8B-B14F-4D97-AF65-F5344CB8AC3E}">
        <p14:creationId xmlns:p14="http://schemas.microsoft.com/office/powerpoint/2010/main" val="1277275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48882" y="1252991"/>
            <a:ext cx="5187820" cy="4438682"/>
          </a:xfrm>
        </p:spPr>
        <p:txBody>
          <a:bodyPr anchor="ctr">
            <a:noAutofit/>
          </a:bodyPr>
          <a:lstStyle>
            <a:lvl1pPr algn="ctr">
              <a:defRPr sz="3600" b="0">
                <a:solidFill>
                  <a:schemeClr val="bg1"/>
                </a:solidFill>
                <a:latin typeface="Arial" panose="020B0604020202020204" pitchFamily="34" charset="0"/>
                <a:cs typeface="Arial" panose="020B0604020202020204" pitchFamily="34" charset="0"/>
              </a:defRPr>
            </a:lvl1pPr>
          </a:lstStyle>
          <a:p>
            <a:r>
              <a:rPr lang="pt-BR" dirty="0"/>
              <a:t>Clique para editar o título mestre</a:t>
            </a:r>
          </a:p>
        </p:txBody>
      </p:sp>
    </p:spTree>
    <p:extLst>
      <p:ext uri="{BB962C8B-B14F-4D97-AF65-F5344CB8AC3E}">
        <p14:creationId xmlns:p14="http://schemas.microsoft.com/office/powerpoint/2010/main" val="1754695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48882" y="1252991"/>
            <a:ext cx="5187820" cy="4438682"/>
          </a:xfrm>
        </p:spPr>
        <p:txBody>
          <a:bodyPr anchor="ctr">
            <a:noAutofit/>
          </a:bodyPr>
          <a:lstStyle>
            <a:lvl1pPr algn="ctr">
              <a:defRPr sz="3600" b="0">
                <a:solidFill>
                  <a:schemeClr val="bg1"/>
                </a:solidFill>
                <a:latin typeface="Arial" panose="020B0604020202020204" pitchFamily="34" charset="0"/>
                <a:cs typeface="Arial" panose="020B0604020202020204" pitchFamily="34" charset="0"/>
              </a:defRPr>
            </a:lvl1pPr>
          </a:lstStyle>
          <a:p>
            <a:r>
              <a:rPr lang="pt-BR" dirty="0"/>
              <a:t>Clique para editar o título mestre</a:t>
            </a:r>
          </a:p>
        </p:txBody>
      </p:sp>
    </p:spTree>
    <p:extLst>
      <p:ext uri="{BB962C8B-B14F-4D97-AF65-F5344CB8AC3E}">
        <p14:creationId xmlns:p14="http://schemas.microsoft.com/office/powerpoint/2010/main" val="325007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48881" y="1252991"/>
            <a:ext cx="9405257" cy="4438682"/>
          </a:xfrm>
        </p:spPr>
        <p:txBody>
          <a:bodyPr anchor="ctr">
            <a:noAutofit/>
          </a:bodyPr>
          <a:lstStyle>
            <a:lvl1pPr algn="ctr">
              <a:defRPr sz="6000" b="1">
                <a:solidFill>
                  <a:srgbClr val="D6C99C"/>
                </a:solidFill>
                <a:effectLst/>
                <a:latin typeface="Arial" panose="020B0604020202020204" pitchFamily="34" charset="0"/>
                <a:cs typeface="Arial" panose="020B0604020202020204" pitchFamily="34" charset="0"/>
              </a:defRPr>
            </a:lvl1pPr>
          </a:lstStyle>
          <a:p>
            <a:endParaRPr lang="pt-BR" dirty="0"/>
          </a:p>
        </p:txBody>
      </p:sp>
    </p:spTree>
    <p:extLst>
      <p:ext uri="{BB962C8B-B14F-4D97-AF65-F5344CB8AC3E}">
        <p14:creationId xmlns:p14="http://schemas.microsoft.com/office/powerpoint/2010/main" val="279569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48881" y="4301411"/>
            <a:ext cx="9405257" cy="1390261"/>
          </a:xfrm>
        </p:spPr>
        <p:txBody>
          <a:bodyPr anchor="ctr">
            <a:noAutofit/>
          </a:bodyPr>
          <a:lstStyle>
            <a:lvl1pPr algn="ctr">
              <a:defRPr sz="6000" b="1">
                <a:solidFill>
                  <a:srgbClr val="D6C99C"/>
                </a:solidFill>
                <a:effectLst/>
                <a:latin typeface="Arial" panose="020B0604020202020204" pitchFamily="34" charset="0"/>
                <a:cs typeface="Arial" panose="020B0604020202020204" pitchFamily="34" charset="0"/>
              </a:defRPr>
            </a:lvl1pPr>
          </a:lstStyle>
          <a:p>
            <a:endParaRPr lang="pt-BR" dirty="0"/>
          </a:p>
        </p:txBody>
      </p:sp>
    </p:spTree>
    <p:extLst>
      <p:ext uri="{BB962C8B-B14F-4D97-AF65-F5344CB8AC3E}">
        <p14:creationId xmlns:p14="http://schemas.microsoft.com/office/powerpoint/2010/main" val="513785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2B82C3-3F12-43DE-89D7-CD28AD0A953C}" type="datetimeFigureOut">
              <a:rPr lang="pt-BR" smtClean="0"/>
              <a:t>24/02/2023</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E74F0-4E4E-4366-A955-7716FD10685D}" type="slidenum">
              <a:rPr lang="pt-BR" smtClean="0"/>
              <a:t>‹nº›</a:t>
            </a:fld>
            <a:endParaRPr lang="pt-BR"/>
          </a:p>
        </p:txBody>
      </p:sp>
    </p:spTree>
    <p:extLst>
      <p:ext uri="{BB962C8B-B14F-4D97-AF65-F5344CB8AC3E}">
        <p14:creationId xmlns:p14="http://schemas.microsoft.com/office/powerpoint/2010/main" val="2605198292"/>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9" r:id="rId5"/>
    <p:sldLayoutId id="2147483664" r:id="rId6"/>
    <p:sldLayoutId id="2147483676" r:id="rId7"/>
    <p:sldLayoutId id="2147483672" r:id="rId8"/>
    <p:sldLayoutId id="2147483674" r:id="rId9"/>
    <p:sldLayoutId id="2147483675" r:id="rId10"/>
    <p:sldLayoutId id="2147483665" r:id="rId11"/>
    <p:sldLayoutId id="2147483666" r:id="rId12"/>
    <p:sldLayoutId id="2147483667" r:id="rId13"/>
    <p:sldLayoutId id="2147483668" r:id="rId14"/>
    <p:sldLayoutId id="2147483673" r:id="rId15"/>
    <p:sldLayoutId id="2147483650" r:id="rId16"/>
    <p:sldLayoutId id="2147483651" r:id="rId17"/>
    <p:sldLayoutId id="2147483652" r:id="rId18"/>
    <p:sldLayoutId id="2147483653" r:id="rId19"/>
    <p:sldLayoutId id="2147483654" r:id="rId20"/>
    <p:sldLayoutId id="2147483655" r:id="rId21"/>
    <p:sldLayoutId id="2147483656" r:id="rId22"/>
    <p:sldLayoutId id="2147483657" r:id="rId23"/>
    <p:sldLayoutId id="2147483658" r:id="rId24"/>
    <p:sldLayoutId id="2147483659"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915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547167" y="688973"/>
            <a:ext cx="3511649" cy="1263747"/>
          </a:xfrm>
        </p:spPr>
        <p:txBody>
          <a:bodyPr/>
          <a:lstStyle/>
          <a:p>
            <a:r>
              <a:rPr lang="pt-BR" sz="4400" i="1" dirty="0" smtClean="0"/>
              <a:t>NUNCA BRIGUE</a:t>
            </a:r>
            <a:endParaRPr lang="pt-BR" sz="4400" i="1" dirty="0"/>
          </a:p>
        </p:txBody>
      </p:sp>
      <p:sp>
        <p:nvSpPr>
          <p:cNvPr id="3" name="Subtítulo 2"/>
          <p:cNvSpPr>
            <a:spLocks noGrp="1"/>
          </p:cNvSpPr>
          <p:nvPr>
            <p:ph type="subTitle" idx="1"/>
          </p:nvPr>
        </p:nvSpPr>
        <p:spPr>
          <a:xfrm>
            <a:off x="5365102" y="1320847"/>
            <a:ext cx="5159829" cy="4149266"/>
          </a:xfrm>
        </p:spPr>
        <p:txBody>
          <a:bodyPr anchor="ctr">
            <a:noAutofit/>
          </a:bodyPr>
          <a:lstStyle/>
          <a:p>
            <a:pPr algn="ctr">
              <a:spcBef>
                <a:spcPts val="0"/>
              </a:spcBef>
            </a:pPr>
            <a:r>
              <a:rPr lang="pt-BR" sz="3200" dirty="0"/>
              <a:t>Quem aprende a dialogar numa boa, não precisa brigar. Brigas trazem mágoas e ressentimentos. Brigas machucam. Afastam em vez de aproximar. Quando surgirem divergências, conversem. </a:t>
            </a:r>
            <a:endParaRPr lang="pt-BR" sz="3200" dirty="0" smtClean="0"/>
          </a:p>
          <a:p>
            <a:pPr algn="ctr">
              <a:spcBef>
                <a:spcPts val="0"/>
              </a:spcBef>
            </a:pPr>
            <a:endParaRPr lang="pt-BR" sz="3200" b="1" dirty="0"/>
          </a:p>
          <a:p>
            <a:pPr algn="ctr">
              <a:spcBef>
                <a:spcPts val="0"/>
              </a:spcBef>
            </a:pPr>
            <a:r>
              <a:rPr lang="pt-BR" sz="3200" b="1" dirty="0" smtClean="0"/>
              <a:t>NUNCA BRIGUEM.</a:t>
            </a:r>
            <a:endParaRPr lang="pt-BR" sz="3200" b="1" dirty="0"/>
          </a:p>
        </p:txBody>
      </p:sp>
    </p:spTree>
    <p:extLst>
      <p:ext uri="{BB962C8B-B14F-4D97-AF65-F5344CB8AC3E}">
        <p14:creationId xmlns:p14="http://schemas.microsoft.com/office/powerpoint/2010/main" val="3466848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txBox="1">
            <a:spLocks/>
          </p:cNvSpPr>
          <p:nvPr/>
        </p:nvSpPr>
        <p:spPr>
          <a:xfrm>
            <a:off x="1786710" y="977959"/>
            <a:ext cx="3399587" cy="729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pt-BR" sz="4400" b="1" i="1" dirty="0" smtClean="0">
                <a:solidFill>
                  <a:srgbClr val="425051"/>
                </a:solidFill>
                <a:latin typeface="Arial" panose="020B0604020202020204" pitchFamily="34" charset="0"/>
                <a:cs typeface="Arial" panose="020B0604020202020204" pitchFamily="34" charset="0"/>
              </a:rPr>
              <a:t>PERDOE</a:t>
            </a:r>
            <a:endParaRPr lang="pt-BR" sz="4400" b="1" i="1" dirty="0">
              <a:solidFill>
                <a:srgbClr val="425051"/>
              </a:solidFill>
              <a:latin typeface="Arial" panose="020B0604020202020204" pitchFamily="34" charset="0"/>
              <a:cs typeface="Arial" panose="020B0604020202020204" pitchFamily="34" charset="0"/>
            </a:endParaRPr>
          </a:p>
        </p:txBody>
      </p:sp>
      <p:sp>
        <p:nvSpPr>
          <p:cNvPr id="5" name="Subtítulo 2"/>
          <p:cNvSpPr txBox="1">
            <a:spLocks/>
          </p:cNvSpPr>
          <p:nvPr/>
        </p:nvSpPr>
        <p:spPr>
          <a:xfrm>
            <a:off x="1039713" y="1688836"/>
            <a:ext cx="5136176" cy="414926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spcBef>
                <a:spcPts val="0"/>
              </a:spcBef>
            </a:pPr>
            <a:r>
              <a:rPr lang="pt-BR" sz="3200" dirty="0">
                <a:solidFill>
                  <a:srgbClr val="425051"/>
                </a:solidFill>
                <a:latin typeface="Arial" panose="020B0604020202020204" pitchFamily="34" charset="0"/>
                <a:cs typeface="Arial" panose="020B0604020202020204" pitchFamily="34" charset="0"/>
              </a:rPr>
              <a:t>Peça e dê perdão. </a:t>
            </a:r>
            <a:endParaRPr lang="pt-BR" sz="3200" dirty="0" smtClean="0">
              <a:solidFill>
                <a:srgbClr val="425051"/>
              </a:solidFill>
              <a:latin typeface="Arial" panose="020B0604020202020204" pitchFamily="34" charset="0"/>
              <a:cs typeface="Arial" panose="020B0604020202020204" pitchFamily="34" charset="0"/>
            </a:endParaRPr>
          </a:p>
          <a:p>
            <a:pPr algn="ctr">
              <a:spcBef>
                <a:spcPts val="0"/>
              </a:spcBef>
            </a:pPr>
            <a:r>
              <a:rPr lang="pt-BR" sz="3200" dirty="0" smtClean="0">
                <a:solidFill>
                  <a:srgbClr val="425051"/>
                </a:solidFill>
                <a:latin typeface="Arial" panose="020B0604020202020204" pitchFamily="34" charset="0"/>
                <a:cs typeface="Arial" panose="020B0604020202020204" pitchFamily="34" charset="0"/>
              </a:rPr>
              <a:t>Ele </a:t>
            </a:r>
            <a:r>
              <a:rPr lang="pt-BR" sz="3200" dirty="0">
                <a:solidFill>
                  <a:srgbClr val="425051"/>
                </a:solidFill>
                <a:latin typeface="Arial" panose="020B0604020202020204" pitchFamily="34" charset="0"/>
                <a:cs typeface="Arial" panose="020B0604020202020204" pitchFamily="34" charset="0"/>
              </a:rPr>
              <a:t>cura feridas e restaura relacionamentos. Faça isso tantas vezes quantas forem necessárias. E nunca esqueça de que uma vez perdoado, perdoado para </a:t>
            </a:r>
            <a:r>
              <a:rPr lang="pt-BR" sz="3200" dirty="0" smtClean="0">
                <a:solidFill>
                  <a:srgbClr val="425051"/>
                </a:solidFill>
                <a:latin typeface="Arial" panose="020B0604020202020204" pitchFamily="34" charset="0"/>
                <a:cs typeface="Arial" panose="020B0604020202020204" pitchFamily="34" charset="0"/>
              </a:rPr>
              <a:t>sempre.</a:t>
            </a:r>
            <a:endParaRPr lang="pt-BR" sz="3200" dirty="0">
              <a:solidFill>
                <a:srgbClr val="42505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2411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txBox="1">
            <a:spLocks/>
          </p:cNvSpPr>
          <p:nvPr/>
        </p:nvSpPr>
        <p:spPr>
          <a:xfrm>
            <a:off x="1865257" y="4546359"/>
            <a:ext cx="3522408" cy="729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pt-BR" sz="4000" b="1" i="1" dirty="0" smtClean="0">
                <a:solidFill>
                  <a:srgbClr val="425051"/>
                </a:solidFill>
                <a:latin typeface="Arial" panose="020B0604020202020204" pitchFamily="34" charset="0"/>
                <a:cs typeface="Arial" panose="020B0604020202020204" pitchFamily="34" charset="0"/>
              </a:rPr>
              <a:t>DEMONSTRE AMOR</a:t>
            </a:r>
            <a:endParaRPr lang="pt-BR" sz="4000" b="1" i="1" dirty="0">
              <a:solidFill>
                <a:srgbClr val="425051"/>
              </a:solidFill>
              <a:latin typeface="Arial" panose="020B0604020202020204" pitchFamily="34" charset="0"/>
              <a:cs typeface="Arial" panose="020B0604020202020204" pitchFamily="34" charset="0"/>
            </a:endParaRPr>
          </a:p>
        </p:txBody>
      </p:sp>
      <p:sp>
        <p:nvSpPr>
          <p:cNvPr id="5" name="Subtítulo 2"/>
          <p:cNvSpPr txBox="1">
            <a:spLocks/>
          </p:cNvSpPr>
          <p:nvPr/>
        </p:nvSpPr>
        <p:spPr>
          <a:xfrm>
            <a:off x="1277643" y="1651512"/>
            <a:ext cx="4697637" cy="265399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80000"/>
              </a:lnSpc>
              <a:spcBef>
                <a:spcPts val="0"/>
              </a:spcBef>
            </a:pPr>
            <a:r>
              <a:rPr lang="pt-BR" sz="3200" dirty="0">
                <a:solidFill>
                  <a:srgbClr val="425051"/>
                </a:solidFill>
                <a:latin typeface="Arial" panose="020B0604020202020204" pitchFamily="34" charset="0"/>
                <a:cs typeface="Arial" panose="020B0604020202020204" pitchFamily="34" charset="0"/>
              </a:rPr>
              <a:t>Amor que não se expressa tende a desaparecer. Por isso, expresse amor em palavras e ações.</a:t>
            </a:r>
          </a:p>
        </p:txBody>
      </p:sp>
    </p:spTree>
    <p:extLst>
      <p:ext uri="{BB962C8B-B14F-4D97-AF65-F5344CB8AC3E}">
        <p14:creationId xmlns:p14="http://schemas.microsoft.com/office/powerpoint/2010/main" val="3062076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txBox="1">
            <a:spLocks/>
          </p:cNvSpPr>
          <p:nvPr/>
        </p:nvSpPr>
        <p:spPr>
          <a:xfrm>
            <a:off x="7341568" y="631859"/>
            <a:ext cx="3399587" cy="729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pt-BR" sz="4400" b="1" i="1" dirty="0" smtClean="0">
                <a:solidFill>
                  <a:srgbClr val="425051"/>
                </a:solidFill>
                <a:latin typeface="Arial" panose="020B0604020202020204" pitchFamily="34" charset="0"/>
                <a:cs typeface="Arial" panose="020B0604020202020204" pitchFamily="34" charset="0"/>
              </a:rPr>
              <a:t>JUNTOS</a:t>
            </a:r>
            <a:endParaRPr lang="pt-BR" sz="4400" b="1" i="1" dirty="0">
              <a:solidFill>
                <a:srgbClr val="425051"/>
              </a:solidFill>
              <a:latin typeface="Arial" panose="020B0604020202020204" pitchFamily="34" charset="0"/>
              <a:cs typeface="Arial" panose="020B0604020202020204" pitchFamily="34" charset="0"/>
            </a:endParaRPr>
          </a:p>
        </p:txBody>
      </p:sp>
      <p:sp>
        <p:nvSpPr>
          <p:cNvPr id="5" name="Subtítulo 2"/>
          <p:cNvSpPr txBox="1">
            <a:spLocks/>
          </p:cNvSpPr>
          <p:nvPr/>
        </p:nvSpPr>
        <p:spPr>
          <a:xfrm>
            <a:off x="1722470" y="1184111"/>
            <a:ext cx="3726608" cy="473149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spcBef>
                <a:spcPts val="600"/>
              </a:spcBef>
              <a:buFont typeface="Arial" panose="020B0604020202020204" pitchFamily="34" charset="0"/>
              <a:buChar char="•"/>
            </a:pPr>
            <a:r>
              <a:rPr lang="pt-BR" sz="2800" dirty="0" smtClean="0">
                <a:solidFill>
                  <a:srgbClr val="D6C99C"/>
                </a:solidFill>
                <a:latin typeface="Arial" panose="020B0604020202020204" pitchFamily="34" charset="0"/>
                <a:cs typeface="Arial" panose="020B0604020202020204" pitchFamily="34" charset="0"/>
              </a:rPr>
              <a:t>Durmam </a:t>
            </a:r>
            <a:r>
              <a:rPr lang="pt-BR" sz="2800" dirty="0">
                <a:solidFill>
                  <a:srgbClr val="D6C99C"/>
                </a:solidFill>
                <a:latin typeface="Arial" panose="020B0604020202020204" pitchFamily="34" charset="0"/>
                <a:cs typeface="Arial" panose="020B0604020202020204" pitchFamily="34" charset="0"/>
              </a:rPr>
              <a:t>juntos. </a:t>
            </a:r>
            <a:endParaRPr lang="pt-BR" sz="2800" dirty="0" smtClean="0">
              <a:solidFill>
                <a:srgbClr val="D6C99C"/>
              </a:solidFill>
              <a:latin typeface="Arial" panose="020B0604020202020204" pitchFamily="34" charset="0"/>
              <a:cs typeface="Arial" panose="020B0604020202020204" pitchFamily="34" charset="0"/>
            </a:endParaRPr>
          </a:p>
          <a:p>
            <a:pPr marL="457200" indent="-457200">
              <a:spcBef>
                <a:spcPts val="600"/>
              </a:spcBef>
              <a:buFont typeface="Arial" panose="020B0604020202020204" pitchFamily="34" charset="0"/>
              <a:buChar char="•"/>
            </a:pPr>
            <a:r>
              <a:rPr lang="pt-BR" sz="2800" dirty="0" smtClean="0">
                <a:solidFill>
                  <a:srgbClr val="D6C99C"/>
                </a:solidFill>
                <a:latin typeface="Arial" panose="020B0604020202020204" pitchFamily="34" charset="0"/>
                <a:cs typeface="Arial" panose="020B0604020202020204" pitchFamily="34" charset="0"/>
              </a:rPr>
              <a:t>Tomem </a:t>
            </a:r>
            <a:r>
              <a:rPr lang="pt-BR" sz="2800" dirty="0">
                <a:solidFill>
                  <a:srgbClr val="D6C99C"/>
                </a:solidFill>
                <a:latin typeface="Arial" panose="020B0604020202020204" pitchFamily="34" charset="0"/>
                <a:cs typeface="Arial" panose="020B0604020202020204" pitchFamily="34" charset="0"/>
              </a:rPr>
              <a:t>as refeições juntos. </a:t>
            </a:r>
            <a:endParaRPr lang="pt-BR" sz="2800" dirty="0" smtClean="0">
              <a:solidFill>
                <a:srgbClr val="D6C99C"/>
              </a:solidFill>
              <a:latin typeface="Arial" panose="020B0604020202020204" pitchFamily="34" charset="0"/>
              <a:cs typeface="Arial" panose="020B0604020202020204" pitchFamily="34" charset="0"/>
            </a:endParaRPr>
          </a:p>
          <a:p>
            <a:pPr marL="457200" indent="-457200">
              <a:spcBef>
                <a:spcPts val="600"/>
              </a:spcBef>
              <a:buFont typeface="Arial" panose="020B0604020202020204" pitchFamily="34" charset="0"/>
              <a:buChar char="•"/>
            </a:pPr>
            <a:r>
              <a:rPr lang="pt-BR" sz="2800" dirty="0" smtClean="0">
                <a:solidFill>
                  <a:srgbClr val="D6C99C"/>
                </a:solidFill>
                <a:latin typeface="Arial" panose="020B0604020202020204" pitchFamily="34" charset="0"/>
                <a:cs typeface="Arial" panose="020B0604020202020204" pitchFamily="34" charset="0"/>
              </a:rPr>
              <a:t>Realizem </a:t>
            </a:r>
            <a:r>
              <a:rPr lang="pt-BR" sz="2800" dirty="0">
                <a:solidFill>
                  <a:srgbClr val="D6C99C"/>
                </a:solidFill>
                <a:latin typeface="Arial" panose="020B0604020202020204" pitchFamily="34" charset="0"/>
                <a:cs typeface="Arial" panose="020B0604020202020204" pitchFamily="34" charset="0"/>
              </a:rPr>
              <a:t>as </a:t>
            </a:r>
            <a:r>
              <a:rPr lang="pt-BR" sz="2800" dirty="0" smtClean="0">
                <a:solidFill>
                  <a:srgbClr val="D6C99C"/>
                </a:solidFill>
                <a:latin typeface="Arial" panose="020B0604020202020204" pitchFamily="34" charset="0"/>
                <a:cs typeface="Arial" panose="020B0604020202020204" pitchFamily="34" charset="0"/>
              </a:rPr>
              <a:t>atividades         domésticas </a:t>
            </a:r>
            <a:r>
              <a:rPr lang="pt-BR" sz="2800" dirty="0">
                <a:solidFill>
                  <a:srgbClr val="D6C99C"/>
                </a:solidFill>
                <a:latin typeface="Arial" panose="020B0604020202020204" pitchFamily="34" charset="0"/>
                <a:cs typeface="Arial" panose="020B0604020202020204" pitchFamily="34" charset="0"/>
              </a:rPr>
              <a:t>juntos. </a:t>
            </a:r>
            <a:endParaRPr lang="pt-BR" sz="2800" dirty="0" smtClean="0">
              <a:solidFill>
                <a:srgbClr val="D6C99C"/>
              </a:solidFill>
              <a:latin typeface="Arial" panose="020B0604020202020204" pitchFamily="34" charset="0"/>
              <a:cs typeface="Arial" panose="020B0604020202020204" pitchFamily="34" charset="0"/>
            </a:endParaRPr>
          </a:p>
          <a:p>
            <a:pPr marL="457200" indent="-457200">
              <a:spcBef>
                <a:spcPts val="600"/>
              </a:spcBef>
              <a:buFont typeface="Arial" panose="020B0604020202020204" pitchFamily="34" charset="0"/>
              <a:buChar char="•"/>
            </a:pPr>
            <a:r>
              <a:rPr lang="pt-BR" sz="2800" dirty="0" smtClean="0">
                <a:solidFill>
                  <a:srgbClr val="D6C99C"/>
                </a:solidFill>
                <a:latin typeface="Arial" panose="020B0604020202020204" pitchFamily="34" charset="0"/>
                <a:cs typeface="Arial" panose="020B0604020202020204" pitchFamily="34" charset="0"/>
              </a:rPr>
              <a:t>Caminhem </a:t>
            </a:r>
            <a:r>
              <a:rPr lang="pt-BR" sz="2800" dirty="0">
                <a:solidFill>
                  <a:srgbClr val="D6C99C"/>
                </a:solidFill>
                <a:latin typeface="Arial" panose="020B0604020202020204" pitchFamily="34" charset="0"/>
                <a:cs typeface="Arial" panose="020B0604020202020204" pitchFamily="34" charset="0"/>
              </a:rPr>
              <a:t>juntos. </a:t>
            </a:r>
            <a:endParaRPr lang="pt-BR" sz="2800" dirty="0" smtClean="0">
              <a:solidFill>
                <a:srgbClr val="D6C99C"/>
              </a:solidFill>
              <a:latin typeface="Arial" panose="020B0604020202020204" pitchFamily="34" charset="0"/>
              <a:cs typeface="Arial" panose="020B0604020202020204" pitchFamily="34" charset="0"/>
            </a:endParaRPr>
          </a:p>
          <a:p>
            <a:pPr marL="457200" indent="-457200">
              <a:spcBef>
                <a:spcPts val="600"/>
              </a:spcBef>
              <a:buFont typeface="Arial" panose="020B0604020202020204" pitchFamily="34" charset="0"/>
              <a:buChar char="•"/>
            </a:pPr>
            <a:r>
              <a:rPr lang="pt-BR" sz="2800" dirty="0" smtClean="0">
                <a:solidFill>
                  <a:srgbClr val="D6C99C"/>
                </a:solidFill>
                <a:latin typeface="Arial" panose="020B0604020202020204" pitchFamily="34" charset="0"/>
                <a:cs typeface="Arial" panose="020B0604020202020204" pitchFamily="34" charset="0"/>
              </a:rPr>
              <a:t>Façam </a:t>
            </a:r>
            <a:r>
              <a:rPr lang="pt-BR" sz="2800" dirty="0">
                <a:solidFill>
                  <a:srgbClr val="D6C99C"/>
                </a:solidFill>
                <a:latin typeface="Arial" panose="020B0604020202020204" pitchFamily="34" charset="0"/>
                <a:cs typeface="Arial" panose="020B0604020202020204" pitchFamily="34" charset="0"/>
              </a:rPr>
              <a:t>compras juntos. </a:t>
            </a:r>
            <a:endParaRPr lang="pt-BR" sz="2800" dirty="0" smtClean="0">
              <a:solidFill>
                <a:srgbClr val="D6C99C"/>
              </a:solidFill>
              <a:latin typeface="Arial" panose="020B0604020202020204" pitchFamily="34" charset="0"/>
              <a:cs typeface="Arial" panose="020B0604020202020204" pitchFamily="34" charset="0"/>
            </a:endParaRPr>
          </a:p>
          <a:p>
            <a:pPr marL="457200" indent="-457200">
              <a:spcBef>
                <a:spcPts val="600"/>
              </a:spcBef>
              <a:buFont typeface="Arial" panose="020B0604020202020204" pitchFamily="34" charset="0"/>
              <a:buChar char="•"/>
            </a:pPr>
            <a:r>
              <a:rPr lang="pt-BR" sz="2800" dirty="0" smtClean="0">
                <a:solidFill>
                  <a:srgbClr val="D6C99C"/>
                </a:solidFill>
                <a:latin typeface="Arial" panose="020B0604020202020204" pitchFamily="34" charset="0"/>
                <a:cs typeface="Arial" panose="020B0604020202020204" pitchFamily="34" charset="0"/>
              </a:rPr>
              <a:t>Tirem </a:t>
            </a:r>
            <a:r>
              <a:rPr lang="pt-BR" sz="2800" dirty="0">
                <a:solidFill>
                  <a:srgbClr val="D6C99C"/>
                </a:solidFill>
                <a:latin typeface="Arial" panose="020B0604020202020204" pitchFamily="34" charset="0"/>
                <a:cs typeface="Arial" panose="020B0604020202020204" pitchFamily="34" charset="0"/>
              </a:rPr>
              <a:t>férias </a:t>
            </a:r>
            <a:r>
              <a:rPr lang="pt-BR" sz="2800" dirty="0" smtClean="0">
                <a:solidFill>
                  <a:srgbClr val="D6C99C"/>
                </a:solidFill>
                <a:latin typeface="Arial" panose="020B0604020202020204" pitchFamily="34" charset="0"/>
                <a:cs typeface="Arial" panose="020B0604020202020204" pitchFamily="34" charset="0"/>
              </a:rPr>
              <a:t>juntos.</a:t>
            </a:r>
            <a:endParaRPr lang="pt-BR" sz="2800" dirty="0">
              <a:solidFill>
                <a:srgbClr val="D6C99C"/>
              </a:solidFill>
              <a:latin typeface="Arial" panose="020B0604020202020204" pitchFamily="34" charset="0"/>
              <a:cs typeface="Arial" panose="020B0604020202020204" pitchFamily="34" charset="0"/>
            </a:endParaRPr>
          </a:p>
        </p:txBody>
      </p:sp>
      <p:sp>
        <p:nvSpPr>
          <p:cNvPr id="3" name="CaixaDeTexto 2"/>
          <p:cNvSpPr txBox="1"/>
          <p:nvPr/>
        </p:nvSpPr>
        <p:spPr>
          <a:xfrm>
            <a:off x="6592076" y="1361392"/>
            <a:ext cx="4898572" cy="1569660"/>
          </a:xfrm>
          <a:prstGeom prst="rect">
            <a:avLst/>
          </a:prstGeom>
          <a:noFill/>
        </p:spPr>
        <p:txBody>
          <a:bodyPr wrap="square" rtlCol="0">
            <a:spAutoFit/>
          </a:bodyPr>
          <a:lstStyle/>
          <a:p>
            <a:pPr lvl="0" algn="ctr"/>
            <a:r>
              <a:rPr lang="pt-BR" sz="2400" dirty="0">
                <a:solidFill>
                  <a:srgbClr val="425051"/>
                </a:solidFill>
                <a:latin typeface="Arial" panose="020B0604020202020204" pitchFamily="34" charset="0"/>
                <a:cs typeface="Arial" panose="020B0604020202020204" pitchFamily="34" charset="0"/>
              </a:rPr>
              <a:t>Claro que há momentos que cada um precisa de individualidade, mas, tentem fazer o máximo de coisas juntos. </a:t>
            </a:r>
          </a:p>
        </p:txBody>
      </p:sp>
    </p:spTree>
    <p:extLst>
      <p:ext uri="{BB962C8B-B14F-4D97-AF65-F5344CB8AC3E}">
        <p14:creationId xmlns:p14="http://schemas.microsoft.com/office/powerpoint/2010/main" val="2536893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txBox="1">
            <a:spLocks/>
          </p:cNvSpPr>
          <p:nvPr/>
        </p:nvSpPr>
        <p:spPr>
          <a:xfrm>
            <a:off x="6115351" y="1295205"/>
            <a:ext cx="3811657" cy="729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pt-BR" sz="4000" b="1" i="1" dirty="0" smtClean="0">
                <a:solidFill>
                  <a:srgbClr val="D6C99C"/>
                </a:solidFill>
                <a:latin typeface="Arial" panose="020B0604020202020204" pitchFamily="34" charset="0"/>
                <a:cs typeface="Arial" panose="020B0604020202020204" pitchFamily="34" charset="0"/>
              </a:rPr>
              <a:t>PROBLEMAS</a:t>
            </a:r>
            <a:endParaRPr lang="pt-BR" sz="4000" b="1" i="1" dirty="0">
              <a:solidFill>
                <a:srgbClr val="D6C99C"/>
              </a:solidFill>
              <a:latin typeface="Arial" panose="020B0604020202020204" pitchFamily="34" charset="0"/>
              <a:cs typeface="Arial" panose="020B0604020202020204" pitchFamily="34" charset="0"/>
            </a:endParaRPr>
          </a:p>
        </p:txBody>
      </p:sp>
      <p:sp>
        <p:nvSpPr>
          <p:cNvPr id="5" name="Subtítulo 2"/>
          <p:cNvSpPr txBox="1">
            <a:spLocks/>
          </p:cNvSpPr>
          <p:nvPr/>
        </p:nvSpPr>
        <p:spPr>
          <a:xfrm>
            <a:off x="5453091" y="2024738"/>
            <a:ext cx="5136176" cy="370425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spcBef>
                <a:spcPts val="0"/>
              </a:spcBef>
            </a:pPr>
            <a:r>
              <a:rPr lang="pt-BR" sz="2800" dirty="0">
                <a:solidFill>
                  <a:schemeClr val="bg1"/>
                </a:solidFill>
                <a:latin typeface="Arial" panose="020B0604020202020204" pitchFamily="34" charset="0"/>
                <a:cs typeface="Arial" panose="020B0604020202020204" pitchFamily="34" charset="0"/>
              </a:rPr>
              <a:t>Dificuldades que surgem ao longo do caminho não podem ser ignorados. Sujeira embaixo do tapete não é limpeza. Busquem solução para os problemas reais. Ignorados eles serão como um espinho na carne e infeccionarão a relação de </a:t>
            </a:r>
            <a:r>
              <a:rPr lang="pt-BR" sz="2800" dirty="0" smtClean="0">
                <a:solidFill>
                  <a:schemeClr val="bg1"/>
                </a:solidFill>
                <a:latin typeface="Arial" panose="020B0604020202020204" pitchFamily="34" charset="0"/>
                <a:cs typeface="Arial" panose="020B0604020202020204" pitchFamily="34" charset="0"/>
              </a:rPr>
              <a:t>você.</a:t>
            </a:r>
            <a:endParaRPr lang="pt-BR"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9993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txBox="1">
            <a:spLocks/>
          </p:cNvSpPr>
          <p:nvPr/>
        </p:nvSpPr>
        <p:spPr>
          <a:xfrm>
            <a:off x="852886" y="800683"/>
            <a:ext cx="3811657" cy="729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pt-BR" sz="4400" b="1" i="1" dirty="0" smtClean="0">
                <a:solidFill>
                  <a:srgbClr val="425051"/>
                </a:solidFill>
                <a:latin typeface="Arial" panose="020B0604020202020204" pitchFamily="34" charset="0"/>
                <a:cs typeface="Arial" panose="020B0604020202020204" pitchFamily="34" charset="0"/>
              </a:rPr>
              <a:t>EQUILÍBRIO</a:t>
            </a:r>
            <a:endParaRPr lang="pt-BR" sz="4400" b="1" i="1" dirty="0">
              <a:solidFill>
                <a:srgbClr val="425051"/>
              </a:solidFill>
              <a:latin typeface="Arial" panose="020B0604020202020204" pitchFamily="34" charset="0"/>
              <a:cs typeface="Arial" panose="020B0604020202020204" pitchFamily="34" charset="0"/>
            </a:endParaRPr>
          </a:p>
        </p:txBody>
      </p:sp>
      <p:sp>
        <p:nvSpPr>
          <p:cNvPr id="5" name="Subtítulo 2"/>
          <p:cNvSpPr txBox="1">
            <a:spLocks/>
          </p:cNvSpPr>
          <p:nvPr/>
        </p:nvSpPr>
        <p:spPr>
          <a:xfrm>
            <a:off x="6527765" y="1660845"/>
            <a:ext cx="3716484" cy="370425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spcBef>
                <a:spcPts val="0"/>
              </a:spcBef>
            </a:pPr>
            <a:r>
              <a:rPr lang="pt-BR" sz="2800" dirty="0">
                <a:solidFill>
                  <a:schemeClr val="bg1"/>
                </a:solidFill>
                <a:latin typeface="Arial" panose="020B0604020202020204" pitchFamily="34" charset="0"/>
                <a:cs typeface="Arial" panose="020B0604020202020204" pitchFamily="34" charset="0"/>
              </a:rPr>
              <a:t>Pode ser desafiador, mas vale a pena tentar ser equilibrado em tudo. Nossa tendência é estar nos extremos. Ora num lado, ora no outro. Tente sempre ficar o mais próximo possível do equilíbrio.</a:t>
            </a:r>
          </a:p>
        </p:txBody>
      </p:sp>
    </p:spTree>
    <p:extLst>
      <p:ext uri="{BB962C8B-B14F-4D97-AF65-F5344CB8AC3E}">
        <p14:creationId xmlns:p14="http://schemas.microsoft.com/office/powerpoint/2010/main" val="1395782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txBox="1">
            <a:spLocks/>
          </p:cNvSpPr>
          <p:nvPr/>
        </p:nvSpPr>
        <p:spPr>
          <a:xfrm>
            <a:off x="6067179" y="1444495"/>
            <a:ext cx="3811657" cy="729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pt-BR" sz="4400" b="1" i="1" dirty="0" smtClean="0">
                <a:solidFill>
                  <a:srgbClr val="D6C99C"/>
                </a:solidFill>
                <a:latin typeface="Arial" panose="020B0604020202020204" pitchFamily="34" charset="0"/>
                <a:cs typeface="Arial" panose="020B0604020202020204" pitchFamily="34" charset="0"/>
              </a:rPr>
              <a:t>SEXO</a:t>
            </a:r>
            <a:endParaRPr lang="pt-BR" sz="4400" b="1" i="1" dirty="0">
              <a:solidFill>
                <a:srgbClr val="D6C99C"/>
              </a:solidFill>
              <a:latin typeface="Arial" panose="020B0604020202020204" pitchFamily="34" charset="0"/>
              <a:cs typeface="Arial" panose="020B0604020202020204" pitchFamily="34" charset="0"/>
            </a:endParaRPr>
          </a:p>
        </p:txBody>
      </p:sp>
      <p:sp>
        <p:nvSpPr>
          <p:cNvPr id="5" name="Subtítulo 2"/>
          <p:cNvSpPr txBox="1">
            <a:spLocks/>
          </p:cNvSpPr>
          <p:nvPr/>
        </p:nvSpPr>
        <p:spPr>
          <a:xfrm>
            <a:off x="5486400" y="2052731"/>
            <a:ext cx="4973216" cy="370425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spcBef>
                <a:spcPts val="0"/>
              </a:spcBef>
            </a:pPr>
            <a:r>
              <a:rPr lang="pt-BR" sz="3200" dirty="0">
                <a:solidFill>
                  <a:schemeClr val="bg1"/>
                </a:solidFill>
                <a:latin typeface="Arial" panose="020B0604020202020204" pitchFamily="34" charset="0"/>
                <a:cs typeface="Arial" panose="020B0604020202020204" pitchFamily="34" charset="0"/>
              </a:rPr>
              <a:t>O sexo mantém a unidade conjugal. Conheça seu cônjuge. Saiba o que gosta e o que não gosta. Administrem dificuldades. Façam ajustes e façam sexo com regularidade.</a:t>
            </a:r>
          </a:p>
        </p:txBody>
      </p:sp>
    </p:spTree>
    <p:extLst>
      <p:ext uri="{BB962C8B-B14F-4D97-AF65-F5344CB8AC3E}">
        <p14:creationId xmlns:p14="http://schemas.microsoft.com/office/powerpoint/2010/main" val="657437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txBox="1">
            <a:spLocks/>
          </p:cNvSpPr>
          <p:nvPr/>
        </p:nvSpPr>
        <p:spPr>
          <a:xfrm>
            <a:off x="888687" y="2121839"/>
            <a:ext cx="4364446" cy="26889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pt-BR" sz="4800" b="1" i="1" dirty="0" smtClean="0">
                <a:solidFill>
                  <a:srgbClr val="425051"/>
                </a:solidFill>
                <a:latin typeface="Arial" panose="020B0604020202020204" pitchFamily="34" charset="0"/>
                <a:cs typeface="Arial" panose="020B0604020202020204" pitchFamily="34" charset="0"/>
              </a:rPr>
              <a:t>PAPÉIS</a:t>
            </a:r>
          </a:p>
          <a:p>
            <a:pPr algn="ctr"/>
            <a:endParaRPr lang="pt-BR" sz="2800" dirty="0" smtClean="0">
              <a:solidFill>
                <a:srgbClr val="425051"/>
              </a:solidFill>
              <a:latin typeface="Arial" panose="020B0604020202020204" pitchFamily="34" charset="0"/>
              <a:cs typeface="Arial" panose="020B0604020202020204" pitchFamily="34" charset="0"/>
            </a:endParaRPr>
          </a:p>
          <a:p>
            <a:pPr algn="ctr"/>
            <a:r>
              <a:rPr lang="pt-BR" sz="2800" dirty="0" smtClean="0">
                <a:solidFill>
                  <a:srgbClr val="425051"/>
                </a:solidFill>
                <a:latin typeface="Arial" panose="020B0604020202020204" pitchFamily="34" charset="0"/>
                <a:cs typeface="Arial" panose="020B0604020202020204" pitchFamily="34" charset="0"/>
              </a:rPr>
              <a:t>Definam </a:t>
            </a:r>
            <a:r>
              <a:rPr lang="pt-BR" sz="2800" dirty="0">
                <a:solidFill>
                  <a:srgbClr val="425051"/>
                </a:solidFill>
                <a:latin typeface="Arial" panose="020B0604020202020204" pitchFamily="34" charset="0"/>
                <a:cs typeface="Arial" panose="020B0604020202020204" pitchFamily="34" charset="0"/>
              </a:rPr>
              <a:t>papéis</a:t>
            </a:r>
            <a:r>
              <a:rPr lang="pt-BR" sz="2800" dirty="0" smtClean="0">
                <a:solidFill>
                  <a:srgbClr val="425051"/>
                </a:solidFill>
                <a:latin typeface="Arial" panose="020B0604020202020204" pitchFamily="34" charset="0"/>
                <a:cs typeface="Arial" panose="020B0604020202020204" pitchFamily="34" charset="0"/>
              </a:rPr>
              <a:t>.  </a:t>
            </a:r>
          </a:p>
          <a:p>
            <a:pPr algn="ctr"/>
            <a:r>
              <a:rPr lang="pt-BR" sz="2800" dirty="0" smtClean="0">
                <a:solidFill>
                  <a:srgbClr val="425051"/>
                </a:solidFill>
                <a:latin typeface="Arial" panose="020B0604020202020204" pitchFamily="34" charset="0"/>
                <a:cs typeface="Arial" panose="020B0604020202020204" pitchFamily="34" charset="0"/>
              </a:rPr>
              <a:t>Cada qual deve </a:t>
            </a:r>
          </a:p>
          <a:p>
            <a:pPr algn="ctr"/>
            <a:r>
              <a:rPr lang="pt-BR" sz="2800" dirty="0" smtClean="0">
                <a:solidFill>
                  <a:srgbClr val="425051"/>
                </a:solidFill>
                <a:latin typeface="Arial" panose="020B0604020202020204" pitchFamily="34" charset="0"/>
                <a:cs typeface="Arial" panose="020B0604020202020204" pitchFamily="34" charset="0"/>
              </a:rPr>
              <a:t>conhecer suas responsabilidades.</a:t>
            </a:r>
            <a:endParaRPr lang="pt-BR" sz="2800" dirty="0">
              <a:solidFill>
                <a:srgbClr val="425051"/>
              </a:solidFill>
              <a:latin typeface="Arial" panose="020B0604020202020204" pitchFamily="34" charset="0"/>
              <a:cs typeface="Arial" panose="020B0604020202020204" pitchFamily="34" charset="0"/>
            </a:endParaRPr>
          </a:p>
        </p:txBody>
      </p:sp>
      <p:sp>
        <p:nvSpPr>
          <p:cNvPr id="5" name="Subtítulo 2"/>
          <p:cNvSpPr txBox="1">
            <a:spLocks/>
          </p:cNvSpPr>
          <p:nvPr/>
        </p:nvSpPr>
        <p:spPr>
          <a:xfrm>
            <a:off x="5626359" y="1707498"/>
            <a:ext cx="4786604" cy="370425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spcBef>
                <a:spcPts val="0"/>
              </a:spcBef>
            </a:pPr>
            <a:r>
              <a:rPr lang="pt-BR" sz="3000" dirty="0" smtClean="0">
                <a:solidFill>
                  <a:schemeClr val="bg1"/>
                </a:solidFill>
                <a:latin typeface="Arial" panose="020B0604020202020204" pitchFamily="34" charset="0"/>
                <a:cs typeface="Arial" panose="020B0604020202020204" pitchFamily="34" charset="0"/>
              </a:rPr>
              <a:t>Definam </a:t>
            </a:r>
            <a:r>
              <a:rPr lang="pt-BR" sz="3000" dirty="0">
                <a:solidFill>
                  <a:schemeClr val="bg1"/>
                </a:solidFill>
                <a:latin typeface="Arial" panose="020B0604020202020204" pitchFamily="34" charset="0"/>
                <a:cs typeface="Arial" panose="020B0604020202020204" pitchFamily="34" charset="0"/>
              </a:rPr>
              <a:t>quem deve cuidar da limpeza da casa. Quem vai cozinhar, lavar, passar, dar comida para o cachorro, jogar o lixo, pagar as contas? A falta de definição de papéis e responsabilidades, geram conflitos no relacionamento conjugal.</a:t>
            </a:r>
          </a:p>
        </p:txBody>
      </p:sp>
    </p:spTree>
    <p:extLst>
      <p:ext uri="{BB962C8B-B14F-4D97-AF65-F5344CB8AC3E}">
        <p14:creationId xmlns:p14="http://schemas.microsoft.com/office/powerpoint/2010/main" val="4035585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txBox="1">
            <a:spLocks/>
          </p:cNvSpPr>
          <p:nvPr/>
        </p:nvSpPr>
        <p:spPr>
          <a:xfrm>
            <a:off x="898017" y="2927040"/>
            <a:ext cx="4364446" cy="12651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pt-BR" sz="4000" b="1" i="1" dirty="0" smtClean="0">
                <a:solidFill>
                  <a:srgbClr val="425051"/>
                </a:solidFill>
                <a:latin typeface="Arial" panose="020B0604020202020204" pitchFamily="34" charset="0"/>
                <a:cs typeface="Arial" panose="020B0604020202020204" pitchFamily="34" charset="0"/>
              </a:rPr>
              <a:t>EXPECTATIVAS REALISTAS</a:t>
            </a:r>
            <a:endParaRPr lang="pt-BR" sz="2400" dirty="0" smtClean="0">
              <a:solidFill>
                <a:srgbClr val="425051"/>
              </a:solidFill>
              <a:latin typeface="Arial" panose="020B0604020202020204" pitchFamily="34" charset="0"/>
              <a:cs typeface="Arial" panose="020B0604020202020204" pitchFamily="34" charset="0"/>
            </a:endParaRPr>
          </a:p>
        </p:txBody>
      </p:sp>
      <p:sp>
        <p:nvSpPr>
          <p:cNvPr id="5" name="Subtítulo 2"/>
          <p:cNvSpPr txBox="1">
            <a:spLocks/>
          </p:cNvSpPr>
          <p:nvPr/>
        </p:nvSpPr>
        <p:spPr>
          <a:xfrm>
            <a:off x="5523722" y="1329609"/>
            <a:ext cx="4926564" cy="432940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spcBef>
                <a:spcPts val="0"/>
              </a:spcBef>
            </a:pPr>
            <a:r>
              <a:rPr lang="pt-BR" sz="3000" dirty="0">
                <a:solidFill>
                  <a:schemeClr val="bg1"/>
                </a:solidFill>
                <a:latin typeface="Arial" panose="020B0604020202020204" pitchFamily="34" charset="0"/>
                <a:cs typeface="Arial" panose="020B0604020202020204" pitchFamily="34" charset="0"/>
              </a:rPr>
              <a:t>Tenha expectativas realistas sobre o casamento e seu cônjuge. Casamento não é a solução de todos os problemas. Existem dificuldades. Seu cônjuge, assim como você, não é perfeito. Ele tem defeitos, mas também tem virtudes. Seja realista.</a:t>
            </a:r>
          </a:p>
        </p:txBody>
      </p:sp>
    </p:spTree>
    <p:extLst>
      <p:ext uri="{BB962C8B-B14F-4D97-AF65-F5344CB8AC3E}">
        <p14:creationId xmlns:p14="http://schemas.microsoft.com/office/powerpoint/2010/main" val="2986968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txBox="1">
            <a:spLocks/>
          </p:cNvSpPr>
          <p:nvPr/>
        </p:nvSpPr>
        <p:spPr>
          <a:xfrm>
            <a:off x="1770431" y="1435165"/>
            <a:ext cx="3811657" cy="729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pt-BR" sz="4400" b="1" i="1" dirty="0" smtClean="0">
                <a:solidFill>
                  <a:srgbClr val="425051"/>
                </a:solidFill>
                <a:latin typeface="Arial" panose="020B0604020202020204" pitchFamily="34" charset="0"/>
                <a:cs typeface="Arial" panose="020B0604020202020204" pitchFamily="34" charset="0"/>
              </a:rPr>
              <a:t>VIVA O PRESENTE</a:t>
            </a:r>
            <a:endParaRPr lang="pt-BR" sz="4400" b="1" i="1" dirty="0">
              <a:solidFill>
                <a:srgbClr val="425051"/>
              </a:solidFill>
              <a:latin typeface="Arial" panose="020B0604020202020204" pitchFamily="34" charset="0"/>
              <a:cs typeface="Arial" panose="020B0604020202020204" pitchFamily="34" charset="0"/>
            </a:endParaRPr>
          </a:p>
        </p:txBody>
      </p:sp>
      <p:sp>
        <p:nvSpPr>
          <p:cNvPr id="5" name="Subtítulo 2"/>
          <p:cNvSpPr txBox="1">
            <a:spLocks/>
          </p:cNvSpPr>
          <p:nvPr/>
        </p:nvSpPr>
        <p:spPr>
          <a:xfrm>
            <a:off x="774440" y="2379302"/>
            <a:ext cx="5803641" cy="370425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spcBef>
                <a:spcPts val="0"/>
              </a:spcBef>
            </a:pPr>
            <a:r>
              <a:rPr lang="pt-BR" sz="3200" dirty="0">
                <a:solidFill>
                  <a:srgbClr val="425051"/>
                </a:solidFill>
                <a:latin typeface="Arial" panose="020B0604020202020204" pitchFamily="34" charset="0"/>
                <a:cs typeface="Arial" panose="020B0604020202020204" pitchFamily="34" charset="0"/>
              </a:rPr>
              <a:t>O passado passou e o futuro não existe. Portanto, viva no presente. Águas passadas, diz um ditado popular, não movem moinho. Esqueça o que ficou para trás e não se preocupe demais com o futuro.</a:t>
            </a:r>
          </a:p>
        </p:txBody>
      </p:sp>
    </p:spTree>
    <p:extLst>
      <p:ext uri="{BB962C8B-B14F-4D97-AF65-F5344CB8AC3E}">
        <p14:creationId xmlns:p14="http://schemas.microsoft.com/office/powerpoint/2010/main" val="1784069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589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txBox="1">
            <a:spLocks/>
          </p:cNvSpPr>
          <p:nvPr/>
        </p:nvSpPr>
        <p:spPr>
          <a:xfrm>
            <a:off x="7121538" y="1614192"/>
            <a:ext cx="3811657" cy="729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pt-BR" sz="4400" b="1" i="1" dirty="0">
                <a:solidFill>
                  <a:srgbClr val="425051"/>
                </a:solidFill>
                <a:latin typeface="Arial" panose="020B0604020202020204" pitchFamily="34" charset="0"/>
                <a:cs typeface="Arial" panose="020B0604020202020204" pitchFamily="34" charset="0"/>
              </a:rPr>
              <a:t>Ressalte as virtudes</a:t>
            </a:r>
          </a:p>
        </p:txBody>
      </p:sp>
      <p:sp>
        <p:nvSpPr>
          <p:cNvPr id="5" name="Subtítulo 2"/>
          <p:cNvSpPr txBox="1">
            <a:spLocks/>
          </p:cNvSpPr>
          <p:nvPr/>
        </p:nvSpPr>
        <p:spPr>
          <a:xfrm>
            <a:off x="1520890" y="1614192"/>
            <a:ext cx="5355772" cy="3704258"/>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spcBef>
                <a:spcPts val="0"/>
              </a:spcBef>
            </a:pPr>
            <a:r>
              <a:rPr lang="pt-BR" sz="3200" dirty="0">
                <a:solidFill>
                  <a:srgbClr val="425051"/>
                </a:solidFill>
                <a:latin typeface="Arial" panose="020B0604020202020204" pitchFamily="34" charset="0"/>
                <a:cs typeface="Arial" panose="020B0604020202020204" pitchFamily="34" charset="0"/>
              </a:rPr>
              <a:t>Todos temos defeitos e virtudes. Logo, destaque  as coisas boas e ajude seu cônjuge a vencer suas dificuldades. Faça isso com sabedoria e com amor, na hora e nos momentos certos</a:t>
            </a:r>
            <a:r>
              <a:rPr lang="pt-BR" sz="3200" dirty="0" smtClean="0">
                <a:solidFill>
                  <a:srgbClr val="425051"/>
                </a:solidFill>
                <a:latin typeface="Arial" panose="020B0604020202020204" pitchFamily="34" charset="0"/>
                <a:cs typeface="Arial" panose="020B0604020202020204" pitchFamily="34" charset="0"/>
              </a:rPr>
              <a:t>. O </a:t>
            </a:r>
            <a:r>
              <a:rPr lang="pt-BR" sz="3200" dirty="0">
                <a:solidFill>
                  <a:srgbClr val="425051"/>
                </a:solidFill>
                <a:latin typeface="Arial" panose="020B0604020202020204" pitchFamily="34" charset="0"/>
                <a:cs typeface="Arial" panose="020B0604020202020204" pitchFamily="34" charset="0"/>
              </a:rPr>
              <a:t>positivo sempre é melhor do que o negativo.</a:t>
            </a:r>
          </a:p>
        </p:txBody>
      </p:sp>
    </p:spTree>
    <p:extLst>
      <p:ext uri="{BB962C8B-B14F-4D97-AF65-F5344CB8AC3E}">
        <p14:creationId xmlns:p14="http://schemas.microsoft.com/office/powerpoint/2010/main" val="2538253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txBox="1">
            <a:spLocks/>
          </p:cNvSpPr>
          <p:nvPr/>
        </p:nvSpPr>
        <p:spPr>
          <a:xfrm>
            <a:off x="6095171" y="1901695"/>
            <a:ext cx="3811657" cy="729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pt-BR" sz="4400" b="1" i="1" dirty="0" smtClean="0">
                <a:solidFill>
                  <a:srgbClr val="D6C99C"/>
                </a:solidFill>
                <a:latin typeface="Arial" panose="020B0604020202020204" pitchFamily="34" charset="0"/>
                <a:cs typeface="Arial" panose="020B0604020202020204" pitchFamily="34" charset="0"/>
              </a:rPr>
              <a:t>FOCO</a:t>
            </a:r>
            <a:endParaRPr lang="pt-BR" sz="4400" b="1" i="1" dirty="0">
              <a:solidFill>
                <a:srgbClr val="D6C99C"/>
              </a:solidFill>
              <a:latin typeface="Arial" panose="020B0604020202020204" pitchFamily="34" charset="0"/>
              <a:cs typeface="Arial" panose="020B0604020202020204" pitchFamily="34" charset="0"/>
            </a:endParaRPr>
          </a:p>
        </p:txBody>
      </p:sp>
      <p:sp>
        <p:nvSpPr>
          <p:cNvPr id="5" name="Subtítulo 2"/>
          <p:cNvSpPr txBox="1">
            <a:spLocks/>
          </p:cNvSpPr>
          <p:nvPr/>
        </p:nvSpPr>
        <p:spPr>
          <a:xfrm>
            <a:off x="5691672" y="2631228"/>
            <a:ext cx="4618653" cy="244462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spcBef>
                <a:spcPts val="0"/>
              </a:spcBef>
            </a:pPr>
            <a:r>
              <a:rPr lang="pt-BR" sz="3600" dirty="0">
                <a:solidFill>
                  <a:schemeClr val="bg1"/>
                </a:solidFill>
                <a:latin typeface="Arial" panose="020B0604020202020204" pitchFamily="34" charset="0"/>
                <a:cs typeface="Arial" panose="020B0604020202020204" pitchFamily="34" charset="0"/>
              </a:rPr>
              <a:t>Em uma discussão, mantenha o foco no problema. Não saia da rota.</a:t>
            </a:r>
          </a:p>
        </p:txBody>
      </p:sp>
    </p:spTree>
    <p:extLst>
      <p:ext uri="{BB962C8B-B14F-4D97-AF65-F5344CB8AC3E}">
        <p14:creationId xmlns:p14="http://schemas.microsoft.com/office/powerpoint/2010/main" val="4113878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txBox="1">
            <a:spLocks/>
          </p:cNvSpPr>
          <p:nvPr/>
        </p:nvSpPr>
        <p:spPr>
          <a:xfrm>
            <a:off x="6459064" y="1435164"/>
            <a:ext cx="3776617" cy="10001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pt-BR" sz="4400" b="1" i="1" dirty="0" smtClean="0">
                <a:solidFill>
                  <a:srgbClr val="425051"/>
                </a:solidFill>
                <a:latin typeface="Arial" panose="020B0604020202020204" pitchFamily="34" charset="0"/>
                <a:cs typeface="Arial" panose="020B0604020202020204" pitchFamily="34" charset="0"/>
              </a:rPr>
              <a:t>SIRVA A DEUS</a:t>
            </a:r>
            <a:endParaRPr lang="pt-BR" sz="4400" b="1" i="1" dirty="0">
              <a:solidFill>
                <a:srgbClr val="425051"/>
              </a:solidFill>
              <a:latin typeface="Arial" panose="020B0604020202020204" pitchFamily="34" charset="0"/>
              <a:cs typeface="Arial" panose="020B0604020202020204" pitchFamily="34" charset="0"/>
            </a:endParaRPr>
          </a:p>
        </p:txBody>
      </p:sp>
      <p:sp>
        <p:nvSpPr>
          <p:cNvPr id="5" name="Subtítulo 2"/>
          <p:cNvSpPr txBox="1">
            <a:spLocks/>
          </p:cNvSpPr>
          <p:nvPr/>
        </p:nvSpPr>
        <p:spPr>
          <a:xfrm>
            <a:off x="1371598" y="1110343"/>
            <a:ext cx="4618655" cy="473994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spcBef>
                <a:spcPts val="0"/>
              </a:spcBef>
            </a:pPr>
            <a:r>
              <a:rPr lang="pt-BR" sz="3200" dirty="0" smtClean="0">
                <a:solidFill>
                  <a:srgbClr val="425051"/>
                </a:solidFill>
                <a:latin typeface="Arial" panose="020B0604020202020204" pitchFamily="34" charset="0"/>
                <a:cs typeface="Arial" panose="020B0604020202020204" pitchFamily="34" charset="0"/>
              </a:rPr>
              <a:t>Esta é a melhor  decisão que um casal pode tomar. Façam como Josué, que não teve medo de assumir publicamente sua decisão ao declarar: </a:t>
            </a:r>
          </a:p>
          <a:p>
            <a:pPr algn="ctr">
              <a:spcBef>
                <a:spcPts val="0"/>
              </a:spcBef>
            </a:pPr>
            <a:endParaRPr lang="pt-BR" sz="3200" dirty="0">
              <a:solidFill>
                <a:srgbClr val="425051"/>
              </a:solidFill>
              <a:latin typeface="Arial" panose="020B0604020202020204" pitchFamily="34" charset="0"/>
              <a:cs typeface="Arial" panose="020B0604020202020204" pitchFamily="34" charset="0"/>
            </a:endParaRPr>
          </a:p>
          <a:p>
            <a:pPr algn="ctr">
              <a:spcBef>
                <a:spcPts val="0"/>
              </a:spcBef>
            </a:pPr>
            <a:r>
              <a:rPr lang="pt-BR" sz="3200" b="1" dirty="0" smtClean="0">
                <a:solidFill>
                  <a:srgbClr val="425051"/>
                </a:solidFill>
                <a:latin typeface="Arial" panose="020B0604020202020204" pitchFamily="34" charset="0"/>
                <a:cs typeface="Arial" panose="020B0604020202020204" pitchFamily="34" charset="0"/>
              </a:rPr>
              <a:t>Eu e a minha casa serviremos ao Senhor.</a:t>
            </a:r>
            <a:endParaRPr lang="pt-BR" sz="3200" b="1" dirty="0">
              <a:solidFill>
                <a:srgbClr val="42505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622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166841" y="1838131"/>
            <a:ext cx="7882228" cy="1539551"/>
          </a:xfrm>
        </p:spPr>
        <p:txBody>
          <a:bodyPr anchor="ctr">
            <a:normAutofit/>
          </a:bodyPr>
          <a:lstStyle/>
          <a:p>
            <a:pPr algn="ctr"/>
            <a:r>
              <a:rPr lang="pt-BR" sz="6600" b="1" dirty="0" smtClean="0">
                <a:solidFill>
                  <a:srgbClr val="D6C99C"/>
                </a:solidFill>
                <a:latin typeface="Arial" panose="020B0604020202020204" pitchFamily="34" charset="0"/>
                <a:cs typeface="Arial" panose="020B0604020202020204" pitchFamily="34" charset="0"/>
              </a:rPr>
              <a:t>Oração Preventiva</a:t>
            </a:r>
            <a:endParaRPr lang="pt-BR" sz="6600" dirty="0"/>
          </a:p>
        </p:txBody>
      </p:sp>
    </p:spTree>
    <p:extLst>
      <p:ext uri="{BB962C8B-B14F-4D97-AF65-F5344CB8AC3E}">
        <p14:creationId xmlns:p14="http://schemas.microsoft.com/office/powerpoint/2010/main" val="1584873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363693" y="3769567"/>
            <a:ext cx="9403833" cy="2425959"/>
          </a:xfrm>
        </p:spPr>
        <p:txBody>
          <a:bodyPr anchor="ctr">
            <a:normAutofit/>
          </a:bodyPr>
          <a:lstStyle/>
          <a:p>
            <a:pPr algn="ctr">
              <a:lnSpc>
                <a:spcPct val="100000"/>
              </a:lnSpc>
            </a:pPr>
            <a:r>
              <a:rPr lang="pt-BR" sz="3400" dirty="0">
                <a:solidFill>
                  <a:srgbClr val="425051"/>
                </a:solidFill>
                <a:latin typeface="Arial" panose="020B0604020202020204" pitchFamily="34" charset="0"/>
                <a:cs typeface="Arial" panose="020B0604020202020204" pitchFamily="34" charset="0"/>
              </a:rPr>
              <a:t>Orem e intercedam  sempre um pelo outro. Pois, o inimigo vai querer destruir seu lar. </a:t>
            </a:r>
            <a:br>
              <a:rPr lang="pt-BR" sz="3400" dirty="0">
                <a:solidFill>
                  <a:srgbClr val="425051"/>
                </a:solidFill>
                <a:latin typeface="Arial" panose="020B0604020202020204" pitchFamily="34" charset="0"/>
                <a:cs typeface="Arial" panose="020B0604020202020204" pitchFamily="34" charset="0"/>
              </a:rPr>
            </a:br>
            <a:r>
              <a:rPr lang="pt-BR" sz="3400" dirty="0">
                <a:solidFill>
                  <a:srgbClr val="425051"/>
                </a:solidFill>
                <a:latin typeface="Arial" panose="020B0604020202020204" pitchFamily="34" charset="0"/>
                <a:cs typeface="Arial" panose="020B0604020202020204" pitchFamily="34" charset="0"/>
              </a:rPr>
              <a:t>Isso se chama  </a:t>
            </a:r>
            <a:r>
              <a:rPr lang="pt-BR" sz="3400" b="1" dirty="0">
                <a:solidFill>
                  <a:srgbClr val="425051"/>
                </a:solidFill>
                <a:latin typeface="Arial" panose="020B0604020202020204" pitchFamily="34" charset="0"/>
                <a:cs typeface="Arial" panose="020B0604020202020204" pitchFamily="34" charset="0"/>
              </a:rPr>
              <a:t>ORAÇÃO INTERCESSORA</a:t>
            </a:r>
            <a:r>
              <a:rPr lang="pt-BR" sz="3400" dirty="0">
                <a:solidFill>
                  <a:srgbClr val="425051"/>
                </a:solidFill>
                <a:latin typeface="Arial" panose="020B0604020202020204" pitchFamily="34" charset="0"/>
                <a:cs typeface="Arial" panose="020B0604020202020204" pitchFamily="34" charset="0"/>
              </a:rPr>
              <a:t>.</a:t>
            </a:r>
            <a:br>
              <a:rPr lang="pt-BR" sz="3400" dirty="0">
                <a:solidFill>
                  <a:srgbClr val="425051"/>
                </a:solidFill>
                <a:latin typeface="Arial" panose="020B0604020202020204" pitchFamily="34" charset="0"/>
                <a:cs typeface="Arial" panose="020B0604020202020204" pitchFamily="34" charset="0"/>
              </a:rPr>
            </a:br>
            <a:r>
              <a:rPr lang="pt-BR" sz="3400" dirty="0">
                <a:solidFill>
                  <a:srgbClr val="425051"/>
                </a:solidFill>
                <a:latin typeface="Arial" panose="020B0604020202020204" pitchFamily="34" charset="0"/>
                <a:cs typeface="Arial" panose="020B0604020202020204" pitchFamily="34" charset="0"/>
              </a:rPr>
              <a:t> Ela é bíblica, e é efetiva em seus </a:t>
            </a:r>
            <a:r>
              <a:rPr lang="pt-BR" sz="3400" dirty="0" smtClean="0">
                <a:solidFill>
                  <a:srgbClr val="425051"/>
                </a:solidFill>
                <a:latin typeface="Arial" panose="020B0604020202020204" pitchFamily="34" charset="0"/>
                <a:cs typeface="Arial" panose="020B0604020202020204" pitchFamily="34" charset="0"/>
              </a:rPr>
              <a:t>resultados.</a:t>
            </a:r>
            <a:endParaRPr lang="pt-BR" sz="3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0814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369929" y="2315164"/>
            <a:ext cx="3491320" cy="2480771"/>
          </a:xfrm>
        </p:spPr>
        <p:txBody>
          <a:bodyPr/>
          <a:lstStyle/>
          <a:p>
            <a:r>
              <a:rPr lang="pt-BR" sz="3600" dirty="0"/>
              <a:t>Exemplos de Oração</a:t>
            </a:r>
            <a:br>
              <a:rPr lang="pt-BR" sz="3600" dirty="0"/>
            </a:br>
            <a:r>
              <a:rPr lang="pt-BR" sz="3600" dirty="0"/>
              <a:t>Intercessora na Bíblia</a:t>
            </a:r>
          </a:p>
        </p:txBody>
      </p:sp>
      <p:sp>
        <p:nvSpPr>
          <p:cNvPr id="3" name="Subtítulo 2"/>
          <p:cNvSpPr>
            <a:spLocks noGrp="1"/>
          </p:cNvSpPr>
          <p:nvPr>
            <p:ph type="subTitle" idx="1"/>
          </p:nvPr>
        </p:nvSpPr>
        <p:spPr>
          <a:xfrm>
            <a:off x="5634853" y="1358189"/>
            <a:ext cx="4787442" cy="4394719"/>
          </a:xfrm>
        </p:spPr>
        <p:txBody>
          <a:bodyPr anchor="ctr">
            <a:noAutofit/>
          </a:bodyPr>
          <a:lstStyle/>
          <a:p>
            <a:pPr algn="ctr"/>
            <a:r>
              <a:rPr lang="pt-BR" sz="3200" dirty="0">
                <a:solidFill>
                  <a:srgbClr val="D6C99C"/>
                </a:solidFill>
              </a:rPr>
              <a:t>“Eu, porém, vos digo: amai os vossos inimigos e orai pelos que vos perseguem</a:t>
            </a:r>
            <a:r>
              <a:rPr lang="pt-BR" sz="3200" dirty="0" smtClean="0">
                <a:solidFill>
                  <a:srgbClr val="D6C99C"/>
                </a:solidFill>
              </a:rPr>
              <a:t>.” </a:t>
            </a:r>
            <a:r>
              <a:rPr lang="pt-BR" sz="2400" i="1" dirty="0" err="1">
                <a:solidFill>
                  <a:srgbClr val="D6C99C"/>
                </a:solidFill>
              </a:rPr>
              <a:t>Mt</a:t>
            </a:r>
            <a:r>
              <a:rPr lang="pt-BR" sz="2400" i="1" dirty="0">
                <a:solidFill>
                  <a:srgbClr val="D6C99C"/>
                </a:solidFill>
              </a:rPr>
              <a:t> </a:t>
            </a:r>
            <a:r>
              <a:rPr lang="pt-BR" sz="2400" i="1" dirty="0" smtClean="0">
                <a:solidFill>
                  <a:srgbClr val="D6C99C"/>
                </a:solidFill>
              </a:rPr>
              <a:t>5:44</a:t>
            </a:r>
          </a:p>
          <a:p>
            <a:pPr algn="ctr"/>
            <a:endParaRPr lang="pt-BR" sz="3200" dirty="0">
              <a:solidFill>
                <a:srgbClr val="D6C99C"/>
              </a:solidFill>
            </a:endParaRPr>
          </a:p>
          <a:p>
            <a:pPr algn="ctr"/>
            <a:r>
              <a:rPr lang="pt-BR" sz="3200" dirty="0">
                <a:solidFill>
                  <a:srgbClr val="D6C99C"/>
                </a:solidFill>
              </a:rPr>
              <a:t>“Irmãos, orai por nós</a:t>
            </a:r>
            <a:r>
              <a:rPr lang="pt-BR" sz="3200" dirty="0" smtClean="0">
                <a:solidFill>
                  <a:srgbClr val="D6C99C"/>
                </a:solidFill>
              </a:rPr>
              <a:t>.”</a:t>
            </a:r>
          </a:p>
          <a:p>
            <a:pPr algn="ctr"/>
            <a:r>
              <a:rPr lang="pt-BR" sz="2400" i="1" dirty="0">
                <a:solidFill>
                  <a:srgbClr val="D6C99C"/>
                </a:solidFill>
              </a:rPr>
              <a:t>1 </a:t>
            </a:r>
            <a:r>
              <a:rPr lang="pt-BR" sz="2400" i="1" dirty="0" err="1">
                <a:solidFill>
                  <a:srgbClr val="D6C99C"/>
                </a:solidFill>
              </a:rPr>
              <a:t>Ts</a:t>
            </a:r>
            <a:r>
              <a:rPr lang="pt-BR" sz="2400" i="1" dirty="0">
                <a:solidFill>
                  <a:srgbClr val="D6C99C"/>
                </a:solidFill>
              </a:rPr>
              <a:t> 5:25</a:t>
            </a:r>
          </a:p>
        </p:txBody>
      </p:sp>
    </p:spTree>
    <p:extLst>
      <p:ext uri="{BB962C8B-B14F-4D97-AF65-F5344CB8AC3E}">
        <p14:creationId xmlns:p14="http://schemas.microsoft.com/office/powerpoint/2010/main" val="1472915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369929" y="2315164"/>
            <a:ext cx="3491320" cy="2480771"/>
          </a:xfrm>
        </p:spPr>
        <p:txBody>
          <a:bodyPr/>
          <a:lstStyle/>
          <a:p>
            <a:r>
              <a:rPr lang="pt-BR" sz="3600" dirty="0">
                <a:solidFill>
                  <a:srgbClr val="AAB9BA"/>
                </a:solidFill>
              </a:rPr>
              <a:t>Exemplos de Oração</a:t>
            </a:r>
            <a:br>
              <a:rPr lang="pt-BR" sz="3600" dirty="0">
                <a:solidFill>
                  <a:srgbClr val="AAB9BA"/>
                </a:solidFill>
              </a:rPr>
            </a:br>
            <a:r>
              <a:rPr lang="pt-BR" sz="3600" dirty="0">
                <a:solidFill>
                  <a:srgbClr val="AAB9BA"/>
                </a:solidFill>
              </a:rPr>
              <a:t>Intercessora na Bíblia</a:t>
            </a:r>
          </a:p>
        </p:txBody>
      </p:sp>
      <p:sp>
        <p:nvSpPr>
          <p:cNvPr id="3" name="Subtítulo 2"/>
          <p:cNvSpPr>
            <a:spLocks noGrp="1"/>
          </p:cNvSpPr>
          <p:nvPr>
            <p:ph type="subTitle" idx="1"/>
          </p:nvPr>
        </p:nvSpPr>
        <p:spPr>
          <a:xfrm>
            <a:off x="5756151" y="1358189"/>
            <a:ext cx="4638151" cy="4394719"/>
          </a:xfrm>
        </p:spPr>
        <p:txBody>
          <a:bodyPr anchor="ctr">
            <a:noAutofit/>
          </a:bodyPr>
          <a:lstStyle/>
          <a:p>
            <a:pPr algn="ctr"/>
            <a:r>
              <a:rPr lang="pt-BR" sz="3600" dirty="0">
                <a:solidFill>
                  <a:srgbClr val="D6C99C"/>
                </a:solidFill>
              </a:rPr>
              <a:t>“... Orai uns pelos outros, </a:t>
            </a:r>
            <a:r>
              <a:rPr lang="pt-BR" sz="3600" dirty="0" smtClean="0">
                <a:solidFill>
                  <a:srgbClr val="D6C99C"/>
                </a:solidFill>
              </a:rPr>
              <a:t>para serdes </a:t>
            </a:r>
            <a:r>
              <a:rPr lang="pt-BR" sz="3600" dirty="0">
                <a:solidFill>
                  <a:srgbClr val="D6C99C"/>
                </a:solidFill>
              </a:rPr>
              <a:t>curados. Muito pode, </a:t>
            </a:r>
            <a:r>
              <a:rPr lang="pt-BR" sz="3600" dirty="0" smtClean="0">
                <a:solidFill>
                  <a:srgbClr val="D6C99C"/>
                </a:solidFill>
              </a:rPr>
              <a:t>por sua </a:t>
            </a:r>
            <a:r>
              <a:rPr lang="pt-BR" sz="3600" dirty="0">
                <a:solidFill>
                  <a:srgbClr val="D6C99C"/>
                </a:solidFill>
              </a:rPr>
              <a:t>eficácia, a súplica do justo.”</a:t>
            </a:r>
          </a:p>
          <a:p>
            <a:pPr algn="ctr"/>
            <a:r>
              <a:rPr lang="pt-BR" sz="2800" i="1" dirty="0">
                <a:solidFill>
                  <a:srgbClr val="D6C99C"/>
                </a:solidFill>
              </a:rPr>
              <a:t>Tiago 5:16</a:t>
            </a:r>
          </a:p>
        </p:txBody>
      </p:sp>
    </p:spTree>
    <p:extLst>
      <p:ext uri="{BB962C8B-B14F-4D97-AF65-F5344CB8AC3E}">
        <p14:creationId xmlns:p14="http://schemas.microsoft.com/office/powerpoint/2010/main" val="511048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369929" y="2315164"/>
            <a:ext cx="3491320" cy="2480771"/>
          </a:xfrm>
        </p:spPr>
        <p:txBody>
          <a:bodyPr/>
          <a:lstStyle/>
          <a:p>
            <a:r>
              <a:rPr lang="pt-BR" sz="3600" dirty="0">
                <a:solidFill>
                  <a:srgbClr val="AAB9BA"/>
                </a:solidFill>
              </a:rPr>
              <a:t>Exemplos de Oração</a:t>
            </a:r>
            <a:br>
              <a:rPr lang="pt-BR" sz="3600" dirty="0">
                <a:solidFill>
                  <a:srgbClr val="AAB9BA"/>
                </a:solidFill>
              </a:rPr>
            </a:br>
            <a:r>
              <a:rPr lang="pt-BR" sz="3600" dirty="0">
                <a:solidFill>
                  <a:srgbClr val="AAB9BA"/>
                </a:solidFill>
              </a:rPr>
              <a:t>Intercessora na Bíblia</a:t>
            </a:r>
          </a:p>
        </p:txBody>
      </p:sp>
      <p:sp>
        <p:nvSpPr>
          <p:cNvPr id="3" name="Subtítulo 2"/>
          <p:cNvSpPr>
            <a:spLocks noGrp="1"/>
          </p:cNvSpPr>
          <p:nvPr>
            <p:ph type="subTitle" idx="1"/>
          </p:nvPr>
        </p:nvSpPr>
        <p:spPr>
          <a:xfrm>
            <a:off x="5774814" y="1358189"/>
            <a:ext cx="4591496" cy="4394719"/>
          </a:xfrm>
        </p:spPr>
        <p:txBody>
          <a:bodyPr anchor="ctr">
            <a:noAutofit/>
          </a:bodyPr>
          <a:lstStyle/>
          <a:p>
            <a:pPr algn="ctr"/>
            <a:r>
              <a:rPr lang="pt-BR" sz="4000" dirty="0">
                <a:solidFill>
                  <a:srgbClr val="D6C99C"/>
                </a:solidFill>
              </a:rPr>
              <a:t>“... Mudou o Senhor a sorte de Jó, quando este orava pelos seus amigos...”</a:t>
            </a:r>
          </a:p>
          <a:p>
            <a:pPr algn="ctr"/>
            <a:r>
              <a:rPr lang="pt-BR" sz="3200" i="1" dirty="0">
                <a:solidFill>
                  <a:srgbClr val="D6C99C"/>
                </a:solidFill>
              </a:rPr>
              <a:t>Jó 42:10</a:t>
            </a:r>
          </a:p>
        </p:txBody>
      </p:sp>
    </p:spTree>
    <p:extLst>
      <p:ext uri="{BB962C8B-B14F-4D97-AF65-F5344CB8AC3E}">
        <p14:creationId xmlns:p14="http://schemas.microsoft.com/office/powerpoint/2010/main" val="183206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894114" y="1698171"/>
            <a:ext cx="8509518" cy="3825551"/>
          </a:xfrm>
        </p:spPr>
        <p:txBody>
          <a:bodyPr anchor="ctr">
            <a:noAutofit/>
          </a:bodyPr>
          <a:lstStyle/>
          <a:p>
            <a:pPr algn="ctr"/>
            <a:r>
              <a:rPr lang="pt-BR" sz="2400" dirty="0" smtClean="0">
                <a:solidFill>
                  <a:srgbClr val="D6C99C"/>
                </a:solidFill>
              </a:rPr>
              <a:t>O </a:t>
            </a:r>
            <a:r>
              <a:rPr lang="pt-BR" sz="2400" dirty="0">
                <a:solidFill>
                  <a:srgbClr val="D6C99C"/>
                </a:solidFill>
              </a:rPr>
              <a:t>Senhor mudou o cativeiro de Jó quando ele orou, não só por si mesmo, mas também pelos seus adversários. Quando ele desejou honestamente que os seus ofensores fossem ajudados, ele próprio recebeu ajuda. Oremos não só por nós mesmos, mas por aqueles que nos ofendem e continuam a nos ferir... Ore, ore, sobretudo mentalmente. Não dê descanso ao Senhor; pois Seus ouvidos estão abertos para ouvir as orações sinceras, importunas, quando o coração é humilhado perante </a:t>
            </a:r>
            <a:r>
              <a:rPr lang="pt-BR" sz="2400" dirty="0" smtClean="0">
                <a:solidFill>
                  <a:srgbClr val="D6C99C"/>
                </a:solidFill>
              </a:rPr>
              <a:t>Ele. </a:t>
            </a:r>
            <a:r>
              <a:rPr lang="pt-BR" sz="2400" dirty="0">
                <a:solidFill>
                  <a:srgbClr val="D6C99C"/>
                </a:solidFill>
              </a:rPr>
              <a:t>– </a:t>
            </a:r>
            <a:endParaRPr lang="pt-BR" sz="2400" dirty="0" smtClean="0">
              <a:solidFill>
                <a:srgbClr val="D6C99C"/>
              </a:solidFill>
            </a:endParaRPr>
          </a:p>
          <a:p>
            <a:pPr algn="ctr">
              <a:spcBef>
                <a:spcPts val="0"/>
              </a:spcBef>
            </a:pPr>
            <a:endParaRPr lang="pt-BR" sz="2400" dirty="0">
              <a:solidFill>
                <a:srgbClr val="D6C99C"/>
              </a:solidFill>
            </a:endParaRPr>
          </a:p>
          <a:p>
            <a:pPr algn="ctr">
              <a:spcBef>
                <a:spcPts val="0"/>
              </a:spcBef>
            </a:pPr>
            <a:r>
              <a:rPr lang="pt-BR" sz="1800" i="1" dirty="0" smtClean="0">
                <a:solidFill>
                  <a:srgbClr val="D6C99C"/>
                </a:solidFill>
              </a:rPr>
              <a:t>SDA  </a:t>
            </a:r>
            <a:r>
              <a:rPr lang="pt-BR" sz="1800" i="1" dirty="0" err="1">
                <a:solidFill>
                  <a:srgbClr val="D6C99C"/>
                </a:solidFill>
              </a:rPr>
              <a:t>bible</a:t>
            </a:r>
            <a:r>
              <a:rPr lang="pt-BR" sz="1800" i="1" dirty="0">
                <a:solidFill>
                  <a:srgbClr val="D6C99C"/>
                </a:solidFill>
              </a:rPr>
              <a:t> </a:t>
            </a:r>
            <a:r>
              <a:rPr lang="pt-BR" sz="1800" i="1" dirty="0" err="1">
                <a:solidFill>
                  <a:srgbClr val="D6C99C"/>
                </a:solidFill>
              </a:rPr>
              <a:t>commentary</a:t>
            </a:r>
            <a:r>
              <a:rPr lang="pt-BR" sz="1800" i="1" dirty="0">
                <a:solidFill>
                  <a:srgbClr val="D6C99C"/>
                </a:solidFill>
              </a:rPr>
              <a:t>,  p. 1.141:10</a:t>
            </a:r>
          </a:p>
        </p:txBody>
      </p:sp>
    </p:spTree>
    <p:extLst>
      <p:ext uri="{BB962C8B-B14F-4D97-AF65-F5344CB8AC3E}">
        <p14:creationId xmlns:p14="http://schemas.microsoft.com/office/powerpoint/2010/main" val="2745011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7119256" y="1283544"/>
            <a:ext cx="3498979" cy="4394719"/>
          </a:xfrm>
        </p:spPr>
        <p:txBody>
          <a:bodyPr anchor="ctr">
            <a:noAutofit/>
          </a:bodyPr>
          <a:lstStyle/>
          <a:p>
            <a:pPr algn="ctr"/>
            <a:r>
              <a:rPr lang="pt-BR" sz="4400" dirty="0" smtClean="0">
                <a:solidFill>
                  <a:srgbClr val="D6C99C"/>
                </a:solidFill>
              </a:rPr>
              <a:t>A oração intercessora na bíblia é sempre objetiva.</a:t>
            </a:r>
            <a:endParaRPr lang="pt-BR" sz="3600" i="1" dirty="0">
              <a:solidFill>
                <a:srgbClr val="D6C99C"/>
              </a:solidFill>
            </a:endParaRPr>
          </a:p>
        </p:txBody>
      </p:sp>
    </p:spTree>
    <p:extLst>
      <p:ext uri="{BB962C8B-B14F-4D97-AF65-F5344CB8AC3E}">
        <p14:creationId xmlns:p14="http://schemas.microsoft.com/office/powerpoint/2010/main" val="2979616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219068" y="1670179"/>
            <a:ext cx="5024665" cy="4460034"/>
          </a:xfrm>
        </p:spPr>
        <p:txBody>
          <a:bodyPr anchor="ctr">
            <a:noAutofit/>
          </a:bodyPr>
          <a:lstStyle/>
          <a:p>
            <a:pPr algn="ctr"/>
            <a:r>
              <a:rPr lang="pt-BR" sz="3200" dirty="0">
                <a:solidFill>
                  <a:srgbClr val="425051"/>
                </a:solidFill>
                <a:latin typeface="Arial" panose="020B0604020202020204" pitchFamily="34" charset="0"/>
                <a:cs typeface="Arial" panose="020B0604020202020204" pitchFamily="34" charset="0"/>
              </a:rPr>
              <a:t>Amar é um verbo, e a ação de todos os verbos dependem da vontade e da decisão de fazer ou não fazer. </a:t>
            </a:r>
            <a:r>
              <a:rPr lang="pt-BR" sz="3200" dirty="0" smtClean="0">
                <a:solidFill>
                  <a:srgbClr val="425051"/>
                </a:solidFill>
                <a:latin typeface="Arial" panose="020B0604020202020204" pitchFamily="34" charset="0"/>
                <a:cs typeface="Arial" panose="020B0604020202020204" pitchFamily="34" charset="0"/>
              </a:rPr>
              <a:t/>
            </a:r>
            <a:br>
              <a:rPr lang="pt-BR" sz="3200" dirty="0" smtClean="0">
                <a:solidFill>
                  <a:srgbClr val="425051"/>
                </a:solidFill>
                <a:latin typeface="Arial" panose="020B0604020202020204" pitchFamily="34" charset="0"/>
                <a:cs typeface="Arial" panose="020B0604020202020204" pitchFamily="34" charset="0"/>
              </a:rPr>
            </a:br>
            <a:r>
              <a:rPr lang="pt-BR" sz="3200" dirty="0" smtClean="0">
                <a:solidFill>
                  <a:srgbClr val="425051"/>
                </a:solidFill>
                <a:latin typeface="Arial" panose="020B0604020202020204" pitchFamily="34" charset="0"/>
                <a:cs typeface="Arial" panose="020B0604020202020204" pitchFamily="34" charset="0"/>
              </a:rPr>
              <a:t/>
            </a:r>
            <a:br>
              <a:rPr lang="pt-BR" sz="3200" dirty="0" smtClean="0">
                <a:solidFill>
                  <a:srgbClr val="425051"/>
                </a:solidFill>
                <a:latin typeface="Arial" panose="020B0604020202020204" pitchFamily="34" charset="0"/>
                <a:cs typeface="Arial" panose="020B0604020202020204" pitchFamily="34" charset="0"/>
              </a:rPr>
            </a:br>
            <a:r>
              <a:rPr lang="pt-BR" sz="3200" b="1" dirty="0" smtClean="0">
                <a:solidFill>
                  <a:srgbClr val="425051"/>
                </a:solidFill>
                <a:latin typeface="Arial" panose="020B0604020202020204" pitchFamily="34" charset="0"/>
                <a:cs typeface="Arial" panose="020B0604020202020204" pitchFamily="34" charset="0"/>
              </a:rPr>
              <a:t>Decida </a:t>
            </a:r>
            <a:r>
              <a:rPr lang="pt-BR" sz="3200" b="1" dirty="0">
                <a:solidFill>
                  <a:srgbClr val="425051"/>
                </a:solidFill>
                <a:latin typeface="Arial" panose="020B0604020202020204" pitchFamily="34" charset="0"/>
                <a:cs typeface="Arial" panose="020B0604020202020204" pitchFamily="34" charset="0"/>
              </a:rPr>
              <a:t>amar e ame seu cônjuge de forma incondicional.</a:t>
            </a:r>
          </a:p>
        </p:txBody>
      </p:sp>
      <p:sp>
        <p:nvSpPr>
          <p:cNvPr id="3" name="Título 1"/>
          <p:cNvSpPr txBox="1">
            <a:spLocks/>
          </p:cNvSpPr>
          <p:nvPr/>
        </p:nvSpPr>
        <p:spPr>
          <a:xfrm>
            <a:off x="2609328" y="1043280"/>
            <a:ext cx="2244143" cy="4869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pt-BR" sz="4800" b="1" i="1" dirty="0" smtClean="0">
                <a:solidFill>
                  <a:srgbClr val="425051"/>
                </a:solidFill>
                <a:latin typeface="Arial" panose="020B0604020202020204" pitchFamily="34" charset="0"/>
                <a:cs typeface="Arial" panose="020B0604020202020204" pitchFamily="34" charset="0"/>
              </a:rPr>
              <a:t>AME</a:t>
            </a:r>
            <a:endParaRPr lang="pt-BR" sz="4800" b="1" i="1" dirty="0">
              <a:solidFill>
                <a:srgbClr val="42505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3738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7119256" y="1283544"/>
            <a:ext cx="3498979" cy="4394719"/>
          </a:xfrm>
        </p:spPr>
        <p:txBody>
          <a:bodyPr anchor="ctr">
            <a:noAutofit/>
          </a:bodyPr>
          <a:lstStyle/>
          <a:p>
            <a:pPr algn="ctr"/>
            <a:r>
              <a:rPr lang="pt-BR" sz="3600" dirty="0">
                <a:solidFill>
                  <a:srgbClr val="D6C99C"/>
                </a:solidFill>
              </a:rPr>
              <a:t>Perdemos quando não incluímos em nossas orações a oração intercessora </a:t>
            </a:r>
            <a:r>
              <a:rPr lang="pt-BR" sz="3600" dirty="0" smtClean="0">
                <a:solidFill>
                  <a:srgbClr val="D6C99C"/>
                </a:solidFill>
              </a:rPr>
              <a:t>PREVENTIVA.</a:t>
            </a:r>
            <a:endParaRPr lang="pt-BR" sz="3600" dirty="0">
              <a:solidFill>
                <a:srgbClr val="D6C99C"/>
              </a:solidFill>
            </a:endParaRPr>
          </a:p>
        </p:txBody>
      </p:sp>
      <p:sp>
        <p:nvSpPr>
          <p:cNvPr id="4" name="Subtítulo 2"/>
          <p:cNvSpPr txBox="1">
            <a:spLocks/>
          </p:cNvSpPr>
          <p:nvPr/>
        </p:nvSpPr>
        <p:spPr>
          <a:xfrm>
            <a:off x="1679508" y="1283544"/>
            <a:ext cx="3498979" cy="4394719"/>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pt-BR" sz="3600" dirty="0">
                <a:solidFill>
                  <a:srgbClr val="D6C99C"/>
                </a:solidFill>
              </a:rPr>
              <a:t>Porém, nossas orações intercessoras tendem a ser </a:t>
            </a:r>
            <a:r>
              <a:rPr lang="pt-BR" sz="3600" dirty="0" smtClean="0">
                <a:solidFill>
                  <a:srgbClr val="D6C99C"/>
                </a:solidFill>
              </a:rPr>
              <a:t>CORRETIVAS </a:t>
            </a:r>
            <a:r>
              <a:rPr lang="pt-BR" sz="3600" dirty="0">
                <a:solidFill>
                  <a:srgbClr val="D6C99C"/>
                </a:solidFill>
              </a:rPr>
              <a:t>e não </a:t>
            </a:r>
            <a:r>
              <a:rPr lang="pt-BR" sz="3600" dirty="0" smtClean="0">
                <a:solidFill>
                  <a:srgbClr val="D6C99C"/>
                </a:solidFill>
              </a:rPr>
              <a:t>PREVENTIVAS.</a:t>
            </a:r>
            <a:endParaRPr lang="pt-BR" sz="2800" i="1" dirty="0">
              <a:solidFill>
                <a:srgbClr val="D6C99C"/>
              </a:solidFill>
            </a:endParaRPr>
          </a:p>
        </p:txBody>
      </p:sp>
    </p:spTree>
    <p:extLst>
      <p:ext uri="{BB962C8B-B14F-4D97-AF65-F5344CB8AC3E}">
        <p14:creationId xmlns:p14="http://schemas.microsoft.com/office/powerpoint/2010/main" val="439126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511558" y="1218229"/>
            <a:ext cx="3498979" cy="4394719"/>
          </a:xfrm>
        </p:spPr>
        <p:txBody>
          <a:bodyPr anchor="ctr">
            <a:noAutofit/>
          </a:bodyPr>
          <a:lstStyle/>
          <a:p>
            <a:pPr algn="ctr"/>
            <a:r>
              <a:rPr lang="pt-BR" sz="4400" dirty="0" smtClean="0">
                <a:solidFill>
                  <a:srgbClr val="D6C99C"/>
                </a:solidFill>
              </a:rPr>
              <a:t>Orar preventivamente é orar antes de acontecer.</a:t>
            </a:r>
            <a:endParaRPr lang="pt-BR" sz="3600" i="1" dirty="0">
              <a:solidFill>
                <a:srgbClr val="D6C99C"/>
              </a:solidFill>
            </a:endParaRPr>
          </a:p>
        </p:txBody>
      </p:sp>
    </p:spTree>
    <p:extLst>
      <p:ext uri="{BB962C8B-B14F-4D97-AF65-F5344CB8AC3E}">
        <p14:creationId xmlns:p14="http://schemas.microsoft.com/office/powerpoint/2010/main" val="766253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9265" y="2323322"/>
            <a:ext cx="7081935" cy="2836507"/>
          </a:xfrm>
        </p:spPr>
        <p:txBody>
          <a:bodyPr anchor="ctr">
            <a:noAutofit/>
          </a:bodyPr>
          <a:lstStyle/>
          <a:p>
            <a:pPr algn="ctr"/>
            <a:r>
              <a:rPr lang="pt-BR" sz="3200" dirty="0" smtClean="0">
                <a:solidFill>
                  <a:srgbClr val="D6C99C"/>
                </a:solidFill>
              </a:rPr>
              <a:t>Vigiai </a:t>
            </a:r>
            <a:r>
              <a:rPr lang="pt-BR" sz="3200" dirty="0">
                <a:solidFill>
                  <a:srgbClr val="D6C99C"/>
                </a:solidFill>
              </a:rPr>
              <a:t>e orai, para que não entreis em tentação; o espírito, na verdade, está pronto, mas a carne é fraca.</a:t>
            </a:r>
          </a:p>
          <a:p>
            <a:pPr algn="ctr"/>
            <a:r>
              <a:rPr lang="pt-BR" sz="3200" dirty="0" smtClean="0">
                <a:solidFill>
                  <a:srgbClr val="D6C99C"/>
                </a:solidFill>
              </a:rPr>
              <a:t> </a:t>
            </a:r>
          </a:p>
          <a:p>
            <a:pPr algn="ctr">
              <a:spcBef>
                <a:spcPts val="0"/>
              </a:spcBef>
            </a:pPr>
            <a:endParaRPr lang="pt-BR" sz="3200" dirty="0">
              <a:solidFill>
                <a:srgbClr val="D6C99C"/>
              </a:solidFill>
            </a:endParaRPr>
          </a:p>
          <a:p>
            <a:pPr algn="ctr">
              <a:spcBef>
                <a:spcPts val="0"/>
              </a:spcBef>
            </a:pPr>
            <a:r>
              <a:rPr lang="pt-BR" sz="2400" i="1" dirty="0" err="1">
                <a:solidFill>
                  <a:srgbClr val="D6C99C"/>
                </a:solidFill>
              </a:rPr>
              <a:t>Mt</a:t>
            </a:r>
            <a:r>
              <a:rPr lang="pt-BR" sz="2400" i="1" dirty="0">
                <a:solidFill>
                  <a:srgbClr val="D6C99C"/>
                </a:solidFill>
              </a:rPr>
              <a:t> 26:41</a:t>
            </a:r>
          </a:p>
        </p:txBody>
      </p:sp>
    </p:spTree>
    <p:extLst>
      <p:ext uri="{BB962C8B-B14F-4D97-AF65-F5344CB8AC3E}">
        <p14:creationId xmlns:p14="http://schemas.microsoft.com/office/powerpoint/2010/main" val="1009094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576871" y="1292874"/>
            <a:ext cx="5281129" cy="4394719"/>
          </a:xfrm>
        </p:spPr>
        <p:txBody>
          <a:bodyPr anchor="ctr">
            <a:noAutofit/>
          </a:bodyPr>
          <a:lstStyle/>
          <a:p>
            <a:pPr marL="457200" indent="-457200">
              <a:buFont typeface="Arial" panose="020B0604020202020204" pitchFamily="34" charset="0"/>
              <a:buChar char="•"/>
            </a:pPr>
            <a:r>
              <a:rPr lang="pt-BR" sz="3000" dirty="0" smtClean="0">
                <a:solidFill>
                  <a:srgbClr val="D6C99C"/>
                </a:solidFill>
              </a:rPr>
              <a:t>Em </a:t>
            </a:r>
            <a:r>
              <a:rPr lang="pt-BR" sz="3000" dirty="0" err="1" smtClean="0">
                <a:solidFill>
                  <a:srgbClr val="D6C99C"/>
                </a:solidFill>
              </a:rPr>
              <a:t>Mt</a:t>
            </a:r>
            <a:r>
              <a:rPr lang="pt-BR" sz="3000" dirty="0" smtClean="0">
                <a:solidFill>
                  <a:srgbClr val="D6C99C"/>
                </a:solidFill>
              </a:rPr>
              <a:t> </a:t>
            </a:r>
            <a:r>
              <a:rPr lang="pt-BR" sz="3000" dirty="0">
                <a:solidFill>
                  <a:srgbClr val="D6C99C"/>
                </a:solidFill>
              </a:rPr>
              <a:t>6:13, na oração do Pai Nosso, Jesus recomenda que peçamos a Deus para que não nos deixe cair em tentação</a:t>
            </a:r>
            <a:r>
              <a:rPr lang="pt-BR" sz="3000" dirty="0" smtClean="0">
                <a:solidFill>
                  <a:srgbClr val="D6C99C"/>
                </a:solidFill>
              </a:rPr>
              <a:t>.</a:t>
            </a:r>
          </a:p>
          <a:p>
            <a:pPr marL="457200" indent="-457200">
              <a:spcBef>
                <a:spcPts val="2400"/>
              </a:spcBef>
              <a:buFont typeface="Arial" panose="020B0604020202020204" pitchFamily="34" charset="0"/>
              <a:buChar char="•"/>
            </a:pPr>
            <a:r>
              <a:rPr lang="pt-BR" sz="3000" dirty="0">
                <a:solidFill>
                  <a:srgbClr val="D6C99C"/>
                </a:solidFill>
              </a:rPr>
              <a:t>Em </a:t>
            </a:r>
            <a:r>
              <a:rPr lang="pt-BR" sz="3000" dirty="0" err="1">
                <a:solidFill>
                  <a:srgbClr val="D6C99C"/>
                </a:solidFill>
              </a:rPr>
              <a:t>Mt</a:t>
            </a:r>
            <a:r>
              <a:rPr lang="pt-BR" sz="3000" dirty="0">
                <a:solidFill>
                  <a:srgbClr val="D6C99C"/>
                </a:solidFill>
              </a:rPr>
              <a:t> 24:20 Jesus pede que Seus discípulos orem, antes que </a:t>
            </a:r>
            <a:r>
              <a:rPr lang="pt-BR" sz="3000" dirty="0" smtClean="0">
                <a:solidFill>
                  <a:srgbClr val="D6C99C"/>
                </a:solidFill>
              </a:rPr>
              <a:t>aconteça.</a:t>
            </a:r>
            <a:endParaRPr lang="pt-BR" sz="3000" dirty="0">
              <a:solidFill>
                <a:srgbClr val="D6C99C"/>
              </a:solidFill>
            </a:endParaRPr>
          </a:p>
        </p:txBody>
      </p:sp>
    </p:spTree>
    <p:extLst>
      <p:ext uri="{BB962C8B-B14F-4D97-AF65-F5344CB8AC3E}">
        <p14:creationId xmlns:p14="http://schemas.microsoft.com/office/powerpoint/2010/main" val="1835310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970382" y="2207275"/>
            <a:ext cx="4245430" cy="2551338"/>
          </a:xfrm>
        </p:spPr>
        <p:txBody>
          <a:bodyPr anchor="ctr">
            <a:noAutofit/>
          </a:bodyPr>
          <a:lstStyle/>
          <a:p>
            <a:pPr algn="ctr"/>
            <a:r>
              <a:rPr lang="pt-BR" sz="4000" b="1" dirty="0">
                <a:solidFill>
                  <a:srgbClr val="425051"/>
                </a:solidFill>
              </a:rPr>
              <a:t>Jesus orou preventivamente por Pedro</a:t>
            </a:r>
            <a:endParaRPr lang="pt-BR" sz="3200" b="1" i="1" dirty="0">
              <a:solidFill>
                <a:srgbClr val="425051"/>
              </a:solidFill>
            </a:endParaRPr>
          </a:p>
        </p:txBody>
      </p:sp>
      <p:sp>
        <p:nvSpPr>
          <p:cNvPr id="4" name="Subtítulo 2"/>
          <p:cNvSpPr txBox="1">
            <a:spLocks/>
          </p:cNvSpPr>
          <p:nvPr/>
        </p:nvSpPr>
        <p:spPr>
          <a:xfrm>
            <a:off x="5533054" y="1520889"/>
            <a:ext cx="4963886" cy="418944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pt-BR" sz="3200" dirty="0">
                <a:solidFill>
                  <a:srgbClr val="D6C99C"/>
                </a:solidFill>
              </a:rPr>
              <a:t>“Simão, Simão, eis que Satanás vos reclamou para vos peneirar como trigo! Eu, porém, roguei por ti, para que a tua fé não desfaleça</a:t>
            </a:r>
            <a:r>
              <a:rPr lang="pt-BR" sz="3200" dirty="0" smtClean="0">
                <a:solidFill>
                  <a:srgbClr val="D6C99C"/>
                </a:solidFill>
              </a:rPr>
              <a:t>.”</a:t>
            </a:r>
          </a:p>
          <a:p>
            <a:pPr algn="ctr">
              <a:spcBef>
                <a:spcPts val="0"/>
              </a:spcBef>
            </a:pPr>
            <a:endParaRPr lang="pt-BR" sz="3200" dirty="0" smtClean="0">
              <a:solidFill>
                <a:srgbClr val="D6C99C"/>
              </a:solidFill>
            </a:endParaRPr>
          </a:p>
          <a:p>
            <a:pPr algn="ctr">
              <a:spcBef>
                <a:spcPts val="0"/>
              </a:spcBef>
            </a:pPr>
            <a:r>
              <a:rPr lang="pt-BR" sz="2400" i="1" dirty="0" err="1" smtClean="0">
                <a:solidFill>
                  <a:srgbClr val="D6C99C"/>
                </a:solidFill>
              </a:rPr>
              <a:t>Lc</a:t>
            </a:r>
            <a:r>
              <a:rPr lang="pt-BR" sz="2400" i="1" dirty="0" smtClean="0">
                <a:solidFill>
                  <a:srgbClr val="D6C99C"/>
                </a:solidFill>
              </a:rPr>
              <a:t> 22:31-32</a:t>
            </a:r>
            <a:endParaRPr lang="pt-BR" sz="2400" i="1" dirty="0">
              <a:solidFill>
                <a:srgbClr val="D6C99C"/>
              </a:solidFill>
            </a:endParaRPr>
          </a:p>
        </p:txBody>
      </p:sp>
    </p:spTree>
    <p:extLst>
      <p:ext uri="{BB962C8B-B14F-4D97-AF65-F5344CB8AC3E}">
        <p14:creationId xmlns:p14="http://schemas.microsoft.com/office/powerpoint/2010/main" val="2437531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ítulo 2"/>
          <p:cNvSpPr txBox="1">
            <a:spLocks/>
          </p:cNvSpPr>
          <p:nvPr/>
        </p:nvSpPr>
        <p:spPr>
          <a:xfrm>
            <a:off x="5477070" y="1390260"/>
            <a:ext cx="4963886" cy="418944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pt-BR" sz="3600" b="1" dirty="0" smtClean="0">
                <a:solidFill>
                  <a:srgbClr val="D6C99C"/>
                </a:solidFill>
              </a:rPr>
              <a:t>Orem preventivamente    um pelo outro.</a:t>
            </a:r>
          </a:p>
          <a:p>
            <a:pPr algn="ctr">
              <a:spcBef>
                <a:spcPts val="0"/>
              </a:spcBef>
            </a:pPr>
            <a:endParaRPr lang="pt-BR" sz="3200" b="1" dirty="0" smtClean="0">
              <a:solidFill>
                <a:srgbClr val="D6C99C"/>
              </a:solidFill>
            </a:endParaRPr>
          </a:p>
          <a:p>
            <a:pPr algn="ctr"/>
            <a:r>
              <a:rPr lang="pt-BR" sz="3200" dirty="0" smtClean="0">
                <a:solidFill>
                  <a:srgbClr val="D6C99C"/>
                </a:solidFill>
              </a:rPr>
              <a:t>Enfim</a:t>
            </a:r>
            <a:r>
              <a:rPr lang="pt-BR" sz="3200" dirty="0">
                <a:solidFill>
                  <a:srgbClr val="D6C99C"/>
                </a:solidFill>
              </a:rPr>
              <a:t>, orem antes de acontecer, para que Deus os livre dos laços do passarinheiro e da peste </a:t>
            </a:r>
            <a:r>
              <a:rPr lang="pt-BR" sz="3200" dirty="0" smtClean="0">
                <a:solidFill>
                  <a:srgbClr val="D6C99C"/>
                </a:solidFill>
              </a:rPr>
              <a:t>perniciosa.</a:t>
            </a:r>
            <a:endParaRPr lang="pt-BR" sz="2400" i="1" dirty="0">
              <a:solidFill>
                <a:srgbClr val="D6C99C"/>
              </a:solidFill>
            </a:endParaRPr>
          </a:p>
        </p:txBody>
      </p:sp>
    </p:spTree>
    <p:extLst>
      <p:ext uri="{BB962C8B-B14F-4D97-AF65-F5344CB8AC3E}">
        <p14:creationId xmlns:p14="http://schemas.microsoft.com/office/powerpoint/2010/main" val="419196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ítulo 2"/>
          <p:cNvSpPr txBox="1">
            <a:spLocks/>
          </p:cNvSpPr>
          <p:nvPr/>
        </p:nvSpPr>
        <p:spPr>
          <a:xfrm>
            <a:off x="6923313" y="1483566"/>
            <a:ext cx="3797559" cy="418944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pt-BR" sz="4000" dirty="0">
                <a:solidFill>
                  <a:srgbClr val="D6C99C"/>
                </a:solidFill>
              </a:rPr>
              <a:t>Não esperem acontecer para depois orar, orem antes para que nunca aconteça</a:t>
            </a:r>
            <a:r>
              <a:rPr lang="pt-BR" sz="3600" dirty="0" smtClean="0">
                <a:solidFill>
                  <a:srgbClr val="D6C99C"/>
                </a:solidFill>
              </a:rPr>
              <a:t>.</a:t>
            </a:r>
            <a:endParaRPr lang="pt-BR" sz="2800" i="1" dirty="0">
              <a:solidFill>
                <a:srgbClr val="D6C99C"/>
              </a:solidFill>
            </a:endParaRPr>
          </a:p>
        </p:txBody>
      </p:sp>
    </p:spTree>
    <p:extLst>
      <p:ext uri="{BB962C8B-B14F-4D97-AF65-F5344CB8AC3E}">
        <p14:creationId xmlns:p14="http://schemas.microsoft.com/office/powerpoint/2010/main" val="3175957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ítulo 2"/>
          <p:cNvSpPr txBox="1">
            <a:spLocks/>
          </p:cNvSpPr>
          <p:nvPr/>
        </p:nvSpPr>
        <p:spPr>
          <a:xfrm>
            <a:off x="1474235" y="3023118"/>
            <a:ext cx="9181323" cy="310709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pt-BR" sz="3600" dirty="0">
                <a:solidFill>
                  <a:srgbClr val="425051"/>
                </a:solidFill>
              </a:rPr>
              <a:t>Orar preventivamente é ser sábio e prudente. Como o homem que construiu sua casa sobre a rocha.</a:t>
            </a:r>
          </a:p>
          <a:p>
            <a:pPr algn="ctr"/>
            <a:r>
              <a:rPr lang="pt-BR" sz="3600" dirty="0">
                <a:solidFill>
                  <a:srgbClr val="425051"/>
                </a:solidFill>
              </a:rPr>
              <a:t> </a:t>
            </a:r>
            <a:r>
              <a:rPr lang="pt-BR" sz="3600" b="1" dirty="0">
                <a:solidFill>
                  <a:srgbClr val="425051"/>
                </a:solidFill>
              </a:rPr>
              <a:t>Convidem Deus, todos os dias, para ser a rocha, o alicerce do seu casamento!</a:t>
            </a:r>
          </a:p>
        </p:txBody>
      </p:sp>
    </p:spTree>
    <p:extLst>
      <p:ext uri="{BB962C8B-B14F-4D97-AF65-F5344CB8AC3E}">
        <p14:creationId xmlns:p14="http://schemas.microsoft.com/office/powerpoint/2010/main" val="3376957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5383767" y="2174030"/>
            <a:ext cx="5281124" cy="3539430"/>
          </a:xfrm>
          <a:prstGeom prst="rect">
            <a:avLst/>
          </a:prstGeom>
          <a:noFill/>
        </p:spPr>
        <p:txBody>
          <a:bodyPr wrap="square" rtlCol="0">
            <a:spAutoFit/>
          </a:bodyPr>
          <a:lstStyle/>
          <a:p>
            <a:pPr algn="ctr"/>
            <a:r>
              <a:rPr lang="pt-BR" sz="2800" dirty="0">
                <a:solidFill>
                  <a:schemeClr val="bg1"/>
                </a:solidFill>
                <a:latin typeface="Arial" panose="020B0604020202020204" pitchFamily="34" charset="0"/>
                <a:ea typeface="+mj-ea"/>
                <a:cs typeface="Arial" panose="020B0604020202020204" pitchFamily="34" charset="0"/>
              </a:rPr>
              <a:t>Seu cônjuge é diferente de você. Gosta de coisas que talvez, você não gosta. Pensa </a:t>
            </a:r>
            <a:r>
              <a:rPr lang="pt-BR" sz="2800" dirty="0" smtClean="0">
                <a:solidFill>
                  <a:schemeClr val="bg1"/>
                </a:solidFill>
                <a:latin typeface="Arial" panose="020B0604020202020204" pitchFamily="34" charset="0"/>
                <a:ea typeface="+mj-ea"/>
                <a:cs typeface="Arial" panose="020B0604020202020204" pitchFamily="34" charset="0"/>
              </a:rPr>
              <a:t> </a:t>
            </a:r>
            <a:r>
              <a:rPr lang="pt-BR" sz="2800" spc="-150" dirty="0" smtClean="0">
                <a:solidFill>
                  <a:schemeClr val="bg1"/>
                </a:solidFill>
                <a:latin typeface="Arial" panose="020B0604020202020204" pitchFamily="34" charset="0"/>
                <a:ea typeface="+mj-ea"/>
                <a:cs typeface="Arial" panose="020B0604020202020204" pitchFamily="34" charset="0"/>
              </a:rPr>
              <a:t>e </a:t>
            </a:r>
            <a:r>
              <a:rPr lang="pt-BR" sz="2800" spc="-150" dirty="0">
                <a:solidFill>
                  <a:schemeClr val="bg1"/>
                </a:solidFill>
                <a:latin typeface="Arial" panose="020B0604020202020204" pitchFamily="34" charset="0"/>
                <a:ea typeface="+mj-ea"/>
                <a:cs typeface="Arial" panose="020B0604020202020204" pitchFamily="34" charset="0"/>
              </a:rPr>
              <a:t>tem pontos </a:t>
            </a:r>
            <a:r>
              <a:rPr lang="pt-BR" sz="2800" dirty="0">
                <a:solidFill>
                  <a:schemeClr val="bg1"/>
                </a:solidFill>
                <a:latin typeface="Arial" panose="020B0604020202020204" pitchFamily="34" charset="0"/>
                <a:ea typeface="+mj-ea"/>
                <a:cs typeface="Arial" panose="020B0604020202020204" pitchFamily="34" charset="0"/>
              </a:rPr>
              <a:t>de vista diferentes dos seus. Qual o problema? Os diferentes se atraem. </a:t>
            </a:r>
            <a:endParaRPr lang="pt-BR" sz="2800" dirty="0" smtClean="0">
              <a:solidFill>
                <a:schemeClr val="bg1"/>
              </a:solidFill>
              <a:latin typeface="Arial" panose="020B0604020202020204" pitchFamily="34" charset="0"/>
              <a:ea typeface="+mj-ea"/>
              <a:cs typeface="Arial" panose="020B0604020202020204" pitchFamily="34" charset="0"/>
            </a:endParaRPr>
          </a:p>
          <a:p>
            <a:pPr algn="ctr"/>
            <a:endParaRPr lang="pt-BR" sz="2800" b="1" dirty="0" smtClean="0">
              <a:solidFill>
                <a:schemeClr val="bg1"/>
              </a:solidFill>
              <a:latin typeface="Arial" panose="020B0604020202020204" pitchFamily="34" charset="0"/>
              <a:ea typeface="+mj-ea"/>
              <a:cs typeface="Arial" panose="020B0604020202020204" pitchFamily="34" charset="0"/>
            </a:endParaRPr>
          </a:p>
          <a:p>
            <a:pPr algn="ctr"/>
            <a:r>
              <a:rPr lang="pt-BR" sz="2800" b="1" dirty="0" smtClean="0">
                <a:solidFill>
                  <a:schemeClr val="bg1"/>
                </a:solidFill>
                <a:latin typeface="Arial" panose="020B0604020202020204" pitchFamily="34" charset="0"/>
                <a:ea typeface="+mj-ea"/>
                <a:cs typeface="Arial" panose="020B0604020202020204" pitchFamily="34" charset="0"/>
              </a:rPr>
              <a:t>Simplesmente </a:t>
            </a:r>
            <a:r>
              <a:rPr lang="pt-BR" sz="2800" b="1" dirty="0">
                <a:solidFill>
                  <a:schemeClr val="bg1"/>
                </a:solidFill>
                <a:latin typeface="Arial" panose="020B0604020202020204" pitchFamily="34" charset="0"/>
                <a:ea typeface="+mj-ea"/>
                <a:cs typeface="Arial" panose="020B0604020202020204" pitchFamily="34" charset="0"/>
              </a:rPr>
              <a:t>ame e respeite.</a:t>
            </a:r>
            <a:endParaRPr lang="pt-BR" sz="2800" b="1" dirty="0">
              <a:solidFill>
                <a:schemeClr val="bg1"/>
              </a:solidFill>
            </a:endParaRPr>
          </a:p>
        </p:txBody>
      </p:sp>
      <p:sp>
        <p:nvSpPr>
          <p:cNvPr id="4" name="Título 1"/>
          <p:cNvSpPr txBox="1">
            <a:spLocks/>
          </p:cNvSpPr>
          <p:nvPr/>
        </p:nvSpPr>
        <p:spPr>
          <a:xfrm>
            <a:off x="6108306" y="1332529"/>
            <a:ext cx="3399587" cy="729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pt-BR" sz="4400" b="1" i="1" dirty="0" smtClean="0">
                <a:solidFill>
                  <a:srgbClr val="D6C99C"/>
                </a:solidFill>
                <a:latin typeface="Arial" panose="020B0604020202020204" pitchFamily="34" charset="0"/>
                <a:cs typeface="Arial" panose="020B0604020202020204" pitchFamily="34" charset="0"/>
              </a:rPr>
              <a:t>RESPEITE</a:t>
            </a:r>
            <a:endParaRPr lang="pt-BR" sz="4400" b="1" i="1" dirty="0">
              <a:solidFill>
                <a:srgbClr val="D6C99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0691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5206484" y="1313868"/>
            <a:ext cx="5523719" cy="4247317"/>
          </a:xfrm>
          <a:prstGeom prst="rect">
            <a:avLst/>
          </a:prstGeom>
          <a:noFill/>
        </p:spPr>
        <p:txBody>
          <a:bodyPr wrap="square" rtlCol="0">
            <a:spAutoFit/>
          </a:bodyPr>
          <a:lstStyle/>
          <a:p>
            <a:pPr algn="ctr"/>
            <a:r>
              <a:rPr lang="pt-BR" sz="3000" dirty="0">
                <a:solidFill>
                  <a:schemeClr val="bg1"/>
                </a:solidFill>
                <a:latin typeface="Arial" panose="020B0604020202020204" pitchFamily="34" charset="0"/>
                <a:ea typeface="+mj-ea"/>
                <a:cs typeface="Arial" panose="020B0604020202020204" pitchFamily="34" charset="0"/>
              </a:rPr>
              <a:t>Parece um detalhe tão simples, mas por incrível que pareça, não é. Não é falar por falar, mas falar com significado. </a:t>
            </a:r>
            <a:r>
              <a:rPr lang="pt-BR" sz="3000" dirty="0" smtClean="0">
                <a:solidFill>
                  <a:schemeClr val="bg1"/>
                </a:solidFill>
                <a:latin typeface="Arial" panose="020B0604020202020204" pitchFamily="34" charset="0"/>
                <a:ea typeface="+mj-ea"/>
                <a:cs typeface="Arial" panose="020B0604020202020204" pitchFamily="34" charset="0"/>
              </a:rPr>
              <a:t>      É </a:t>
            </a:r>
            <a:r>
              <a:rPr lang="pt-BR" sz="3000" dirty="0">
                <a:solidFill>
                  <a:schemeClr val="bg1"/>
                </a:solidFill>
                <a:latin typeface="Arial" panose="020B0604020202020204" pitchFamily="34" charset="0"/>
                <a:ea typeface="+mj-ea"/>
                <a:cs typeface="Arial" panose="020B0604020202020204" pitchFamily="34" charset="0"/>
              </a:rPr>
              <a:t>expressar o que você sente. É dizer o que precisa ser dito para evitar mal-entendidos. </a:t>
            </a:r>
            <a:r>
              <a:rPr lang="pt-BR" sz="3000" dirty="0" smtClean="0">
                <a:solidFill>
                  <a:schemeClr val="bg1"/>
                </a:solidFill>
                <a:latin typeface="Arial" panose="020B0604020202020204" pitchFamily="34" charset="0"/>
                <a:ea typeface="+mj-ea"/>
                <a:cs typeface="Arial" panose="020B0604020202020204" pitchFamily="34" charset="0"/>
              </a:rPr>
              <a:t>    É </a:t>
            </a:r>
            <a:r>
              <a:rPr lang="pt-BR" sz="3000" dirty="0">
                <a:solidFill>
                  <a:schemeClr val="bg1"/>
                </a:solidFill>
                <a:latin typeface="Arial" panose="020B0604020202020204" pitchFamily="34" charset="0"/>
                <a:ea typeface="+mj-ea"/>
                <a:cs typeface="Arial" panose="020B0604020202020204" pitchFamily="34" charset="0"/>
              </a:rPr>
              <a:t>falar para compreender e ser compreendido</a:t>
            </a:r>
            <a:r>
              <a:rPr lang="pt-BR" sz="3000" dirty="0" smtClean="0">
                <a:solidFill>
                  <a:schemeClr val="bg1"/>
                </a:solidFill>
                <a:latin typeface="Arial" panose="020B0604020202020204" pitchFamily="34" charset="0"/>
                <a:ea typeface="+mj-ea"/>
                <a:cs typeface="Arial" panose="020B0604020202020204" pitchFamily="34" charset="0"/>
              </a:rPr>
              <a:t>.</a:t>
            </a:r>
            <a:endParaRPr lang="pt-BR" sz="3000" b="1" dirty="0">
              <a:solidFill>
                <a:schemeClr val="bg1"/>
              </a:solidFill>
            </a:endParaRPr>
          </a:p>
        </p:txBody>
      </p:sp>
      <p:sp>
        <p:nvSpPr>
          <p:cNvPr id="4" name="Título 1"/>
          <p:cNvSpPr txBox="1">
            <a:spLocks/>
          </p:cNvSpPr>
          <p:nvPr/>
        </p:nvSpPr>
        <p:spPr>
          <a:xfrm>
            <a:off x="649898" y="1313868"/>
            <a:ext cx="3399587" cy="729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pt-BR" sz="4800" b="1" i="1" dirty="0" smtClean="0">
                <a:solidFill>
                  <a:srgbClr val="425051"/>
                </a:solidFill>
                <a:latin typeface="Arial" panose="020B0604020202020204" pitchFamily="34" charset="0"/>
                <a:cs typeface="Arial" panose="020B0604020202020204" pitchFamily="34" charset="0"/>
              </a:rPr>
              <a:t>FALE</a:t>
            </a:r>
            <a:endParaRPr lang="pt-BR" sz="4800" b="1" i="1" dirty="0">
              <a:solidFill>
                <a:srgbClr val="42505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7460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5449078" y="2183360"/>
            <a:ext cx="5010540" cy="3323987"/>
          </a:xfrm>
          <a:prstGeom prst="rect">
            <a:avLst/>
          </a:prstGeom>
          <a:noFill/>
        </p:spPr>
        <p:txBody>
          <a:bodyPr wrap="square" rtlCol="0">
            <a:spAutoFit/>
          </a:bodyPr>
          <a:lstStyle/>
          <a:p>
            <a:pPr algn="ctr"/>
            <a:r>
              <a:rPr lang="pt-BR" sz="3000" dirty="0">
                <a:solidFill>
                  <a:schemeClr val="bg1"/>
                </a:solidFill>
                <a:latin typeface="Arial" panose="020B0604020202020204" pitchFamily="34" charset="0"/>
                <a:ea typeface="+mj-ea"/>
                <a:cs typeface="Arial" panose="020B0604020202020204" pitchFamily="34" charset="0"/>
              </a:rPr>
              <a:t>Ouvir é uma arte. Ouça com atenção o que o seu cônjuge está dizendo. Para entender seus sentimentos e aceitar suas razões. Para eliminar divergências. Para valorizar aquilo que é </a:t>
            </a:r>
            <a:r>
              <a:rPr lang="pt-BR" sz="3000" dirty="0" smtClean="0">
                <a:solidFill>
                  <a:schemeClr val="bg1"/>
                </a:solidFill>
                <a:latin typeface="Arial" panose="020B0604020202020204" pitchFamily="34" charset="0"/>
                <a:ea typeface="+mj-ea"/>
                <a:cs typeface="Arial" panose="020B0604020202020204" pitchFamily="34" charset="0"/>
              </a:rPr>
              <a:t>seu.</a:t>
            </a:r>
            <a:endParaRPr lang="pt-BR" sz="3000" b="1" dirty="0">
              <a:solidFill>
                <a:schemeClr val="bg1"/>
              </a:solidFill>
            </a:endParaRPr>
          </a:p>
        </p:txBody>
      </p:sp>
      <p:sp>
        <p:nvSpPr>
          <p:cNvPr id="4" name="Título 1"/>
          <p:cNvSpPr txBox="1">
            <a:spLocks/>
          </p:cNvSpPr>
          <p:nvPr/>
        </p:nvSpPr>
        <p:spPr>
          <a:xfrm>
            <a:off x="6254554" y="1388513"/>
            <a:ext cx="3399587" cy="729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pt-BR" sz="4400" b="1" i="1" dirty="0" smtClean="0">
                <a:solidFill>
                  <a:srgbClr val="D6C99C"/>
                </a:solidFill>
                <a:latin typeface="Arial" panose="020B0604020202020204" pitchFamily="34" charset="0"/>
                <a:cs typeface="Arial" panose="020B0604020202020204" pitchFamily="34" charset="0"/>
              </a:rPr>
              <a:t>OUÇA</a:t>
            </a:r>
            <a:endParaRPr lang="pt-BR" sz="4400" b="1" i="1" dirty="0">
              <a:solidFill>
                <a:srgbClr val="D6C99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9323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551926" y="1856786"/>
            <a:ext cx="3561253" cy="3970318"/>
          </a:xfrm>
          <a:prstGeom prst="rect">
            <a:avLst/>
          </a:prstGeom>
          <a:noFill/>
        </p:spPr>
        <p:txBody>
          <a:bodyPr wrap="square" rtlCol="0">
            <a:spAutoFit/>
          </a:bodyPr>
          <a:lstStyle/>
          <a:p>
            <a:pPr algn="ctr"/>
            <a:r>
              <a:rPr lang="pt-BR" sz="2800" dirty="0">
                <a:solidFill>
                  <a:schemeClr val="bg1"/>
                </a:solidFill>
                <a:latin typeface="Arial" panose="020B0604020202020204" pitchFamily="34" charset="0"/>
                <a:ea typeface="+mj-ea"/>
                <a:cs typeface="Arial" panose="020B0604020202020204" pitchFamily="34" charset="0"/>
              </a:rPr>
              <a:t>A desconfiança destrói o casamento. A </a:t>
            </a:r>
            <a:r>
              <a:rPr lang="pt-BR" sz="2800" dirty="0" smtClean="0">
                <a:solidFill>
                  <a:schemeClr val="bg1"/>
                </a:solidFill>
                <a:latin typeface="Arial" panose="020B0604020202020204" pitchFamily="34" charset="0"/>
                <a:ea typeface="+mj-ea"/>
                <a:cs typeface="Arial" panose="020B0604020202020204" pitchFamily="34" charset="0"/>
              </a:rPr>
              <a:t>confiança </a:t>
            </a:r>
            <a:r>
              <a:rPr lang="pt-BR" sz="2800" dirty="0">
                <a:solidFill>
                  <a:schemeClr val="bg1"/>
                </a:solidFill>
                <a:latin typeface="Arial" panose="020B0604020202020204" pitchFamily="34" charset="0"/>
                <a:ea typeface="+mj-ea"/>
                <a:cs typeface="Arial" panose="020B0604020202020204" pitchFamily="34" charset="0"/>
              </a:rPr>
              <a:t>constrói </a:t>
            </a:r>
            <a:r>
              <a:rPr lang="pt-BR" sz="2800" dirty="0" smtClean="0">
                <a:solidFill>
                  <a:schemeClr val="bg1"/>
                </a:solidFill>
                <a:latin typeface="Arial" panose="020B0604020202020204" pitchFamily="34" charset="0"/>
                <a:ea typeface="+mj-ea"/>
                <a:cs typeface="Arial" panose="020B0604020202020204" pitchFamily="34" charset="0"/>
              </a:rPr>
              <a:t> e </a:t>
            </a:r>
            <a:r>
              <a:rPr lang="pt-BR" sz="2800" dirty="0">
                <a:solidFill>
                  <a:schemeClr val="bg1"/>
                </a:solidFill>
                <a:latin typeface="Arial" panose="020B0604020202020204" pitchFamily="34" charset="0"/>
                <a:ea typeface="+mj-ea"/>
                <a:cs typeface="Arial" panose="020B0604020202020204" pitchFamily="34" charset="0"/>
              </a:rPr>
              <a:t>o mantém em pé. Portanto, seja uma pessoa de </a:t>
            </a:r>
            <a:r>
              <a:rPr lang="pt-BR" sz="2800" dirty="0" smtClean="0">
                <a:solidFill>
                  <a:schemeClr val="bg1"/>
                </a:solidFill>
                <a:latin typeface="Arial" panose="020B0604020202020204" pitchFamily="34" charset="0"/>
                <a:ea typeface="+mj-ea"/>
                <a:cs typeface="Arial" panose="020B0604020202020204" pitchFamily="34" charset="0"/>
              </a:rPr>
              <a:t>confiança  e </a:t>
            </a:r>
            <a:r>
              <a:rPr lang="pt-BR" sz="2800" dirty="0">
                <a:solidFill>
                  <a:schemeClr val="bg1"/>
                </a:solidFill>
                <a:latin typeface="Arial" panose="020B0604020202020204" pitchFamily="34" charset="0"/>
                <a:ea typeface="+mj-ea"/>
                <a:cs typeface="Arial" panose="020B0604020202020204" pitchFamily="34" charset="0"/>
              </a:rPr>
              <a:t>confie </a:t>
            </a:r>
            <a:r>
              <a:rPr lang="pt-BR" sz="2800" dirty="0" err="1" smtClean="0">
                <a:solidFill>
                  <a:schemeClr val="bg1"/>
                </a:solidFill>
                <a:latin typeface="Arial" panose="020B0604020202020204" pitchFamily="34" charset="0"/>
                <a:ea typeface="+mj-ea"/>
                <a:cs typeface="Arial" panose="020B0604020202020204" pitchFamily="34" charset="0"/>
              </a:rPr>
              <a:t>incondicio-nalmente</a:t>
            </a:r>
            <a:r>
              <a:rPr lang="pt-BR" sz="2800" dirty="0" smtClean="0">
                <a:solidFill>
                  <a:schemeClr val="bg1"/>
                </a:solidFill>
                <a:latin typeface="Arial" panose="020B0604020202020204" pitchFamily="34" charset="0"/>
                <a:ea typeface="+mj-ea"/>
                <a:cs typeface="Arial" panose="020B0604020202020204" pitchFamily="34" charset="0"/>
              </a:rPr>
              <a:t> </a:t>
            </a:r>
            <a:r>
              <a:rPr lang="pt-BR" sz="2800" dirty="0">
                <a:solidFill>
                  <a:schemeClr val="bg1"/>
                </a:solidFill>
                <a:latin typeface="Arial" panose="020B0604020202020204" pitchFamily="34" charset="0"/>
                <a:ea typeface="+mj-ea"/>
                <a:cs typeface="Arial" panose="020B0604020202020204" pitchFamily="34" charset="0"/>
              </a:rPr>
              <a:t>em seu cônjuge.</a:t>
            </a:r>
            <a:endParaRPr lang="pt-BR" sz="2800" b="1" dirty="0">
              <a:solidFill>
                <a:schemeClr val="bg1"/>
              </a:solidFill>
            </a:endParaRPr>
          </a:p>
        </p:txBody>
      </p:sp>
      <p:sp>
        <p:nvSpPr>
          <p:cNvPr id="4" name="Título 1"/>
          <p:cNvSpPr txBox="1">
            <a:spLocks/>
          </p:cNvSpPr>
          <p:nvPr/>
        </p:nvSpPr>
        <p:spPr>
          <a:xfrm>
            <a:off x="1632758" y="1127253"/>
            <a:ext cx="3399587" cy="729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pt-BR" sz="4400" b="1" i="1" dirty="0" smtClean="0">
                <a:solidFill>
                  <a:srgbClr val="D6C99C"/>
                </a:solidFill>
                <a:latin typeface="Arial" panose="020B0604020202020204" pitchFamily="34" charset="0"/>
                <a:cs typeface="Arial" panose="020B0604020202020204" pitchFamily="34" charset="0"/>
              </a:rPr>
              <a:t>CONFIE</a:t>
            </a:r>
            <a:endParaRPr lang="pt-BR" sz="4400" b="1" i="1" dirty="0">
              <a:solidFill>
                <a:srgbClr val="D6C99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1617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5704048" y="2369970"/>
            <a:ext cx="4503641" cy="3046988"/>
          </a:xfrm>
          <a:prstGeom prst="rect">
            <a:avLst/>
          </a:prstGeom>
          <a:noFill/>
        </p:spPr>
        <p:txBody>
          <a:bodyPr wrap="square" rtlCol="0">
            <a:spAutoFit/>
          </a:bodyPr>
          <a:lstStyle/>
          <a:p>
            <a:pPr algn="ctr"/>
            <a:r>
              <a:rPr lang="pt-BR" sz="3200" dirty="0">
                <a:solidFill>
                  <a:schemeClr val="bg1"/>
                </a:solidFill>
                <a:latin typeface="Arial" panose="020B0604020202020204" pitchFamily="34" charset="0"/>
                <a:ea typeface="+mj-ea"/>
                <a:cs typeface="Arial" panose="020B0604020202020204" pitchFamily="34" charset="0"/>
              </a:rPr>
              <a:t>Elogios sinceros, na hora e nos momentos certos, farão bem para seu cônjuge e para você também. Preste </a:t>
            </a:r>
            <a:r>
              <a:rPr lang="pt-BR" sz="3200" dirty="0" smtClean="0">
                <a:solidFill>
                  <a:schemeClr val="bg1"/>
                </a:solidFill>
                <a:latin typeface="Arial" panose="020B0604020202020204" pitchFamily="34" charset="0"/>
                <a:ea typeface="+mj-ea"/>
                <a:cs typeface="Arial" panose="020B0604020202020204" pitchFamily="34" charset="0"/>
              </a:rPr>
              <a:t>atenção.</a:t>
            </a:r>
            <a:endParaRPr lang="pt-BR" sz="3200" b="1" dirty="0">
              <a:solidFill>
                <a:schemeClr val="bg1"/>
              </a:solidFill>
            </a:endParaRPr>
          </a:p>
        </p:txBody>
      </p:sp>
      <p:sp>
        <p:nvSpPr>
          <p:cNvPr id="4" name="Título 1"/>
          <p:cNvSpPr txBox="1">
            <a:spLocks/>
          </p:cNvSpPr>
          <p:nvPr/>
        </p:nvSpPr>
        <p:spPr>
          <a:xfrm>
            <a:off x="6256074" y="1565792"/>
            <a:ext cx="3399587" cy="729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pt-BR" sz="4400" b="1" i="1" dirty="0" smtClean="0">
                <a:solidFill>
                  <a:srgbClr val="D6C99C"/>
                </a:solidFill>
                <a:latin typeface="Arial" panose="020B0604020202020204" pitchFamily="34" charset="0"/>
                <a:cs typeface="Arial" panose="020B0604020202020204" pitchFamily="34" charset="0"/>
              </a:rPr>
              <a:t>ELOGIE</a:t>
            </a:r>
            <a:endParaRPr lang="pt-BR" sz="4400" b="1" i="1" dirty="0">
              <a:solidFill>
                <a:srgbClr val="D6C99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986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898780" y="2425955"/>
            <a:ext cx="5231430" cy="2862322"/>
          </a:xfrm>
          <a:prstGeom prst="rect">
            <a:avLst/>
          </a:prstGeom>
          <a:noFill/>
        </p:spPr>
        <p:txBody>
          <a:bodyPr wrap="square" rtlCol="0">
            <a:spAutoFit/>
          </a:bodyPr>
          <a:lstStyle/>
          <a:p>
            <a:pPr algn="ctr"/>
            <a:r>
              <a:rPr lang="pt-BR" sz="3600" dirty="0">
                <a:solidFill>
                  <a:srgbClr val="425051"/>
                </a:solidFill>
                <a:latin typeface="Arial" panose="020B0604020202020204" pitchFamily="34" charset="0"/>
                <a:ea typeface="+mj-ea"/>
                <a:cs typeface="Arial" panose="020B0604020202020204" pitchFamily="34" charset="0"/>
              </a:rPr>
              <a:t>Antes de querer ser feliz, decida fazer feliz a pessoa que você ama. Na felicidade do outro você encontrará a sua.</a:t>
            </a:r>
            <a:endParaRPr lang="pt-BR" sz="3600" b="1" dirty="0">
              <a:solidFill>
                <a:srgbClr val="425051"/>
              </a:solidFill>
            </a:endParaRPr>
          </a:p>
        </p:txBody>
      </p:sp>
      <p:sp>
        <p:nvSpPr>
          <p:cNvPr id="4" name="Título 1"/>
          <p:cNvSpPr txBox="1">
            <a:spLocks/>
          </p:cNvSpPr>
          <p:nvPr/>
        </p:nvSpPr>
        <p:spPr>
          <a:xfrm>
            <a:off x="1814702" y="1444495"/>
            <a:ext cx="3399587" cy="729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pt-BR" sz="4400" b="1" i="1" dirty="0" smtClean="0">
                <a:solidFill>
                  <a:srgbClr val="425051"/>
                </a:solidFill>
                <a:latin typeface="Arial" panose="020B0604020202020204" pitchFamily="34" charset="0"/>
                <a:cs typeface="Arial" panose="020B0604020202020204" pitchFamily="34" charset="0"/>
              </a:rPr>
              <a:t>FAÇA FELIZ</a:t>
            </a:r>
            <a:endParaRPr lang="pt-BR" sz="4400" b="1" i="1" dirty="0">
              <a:solidFill>
                <a:srgbClr val="42505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126650"/>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1564</TotalTime>
  <Words>1176</Words>
  <Application>Microsoft Office PowerPoint</Application>
  <PresentationFormat>Widescreen</PresentationFormat>
  <Paragraphs>93</Paragraphs>
  <Slides>37</Slides>
  <Notes>0</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37</vt:i4>
      </vt:variant>
    </vt:vector>
  </HeadingPairs>
  <TitlesOfParts>
    <vt:vector size="41" baseType="lpstr">
      <vt:lpstr>Arial</vt:lpstr>
      <vt:lpstr>Calibri</vt:lpstr>
      <vt:lpstr>Calibri Light</vt:lpstr>
      <vt:lpstr>Tema do Office</vt:lpstr>
      <vt:lpstr>Apresentação do PowerPoint</vt:lpstr>
      <vt:lpstr>Apresentação do PowerPoint</vt:lpstr>
      <vt:lpstr>Amar é um verbo, e a ação de todos os verbos dependem da vontade e da decisão de fazer ou não fazer.   Decida amar e ame seu cônjuge de forma incondicional.</vt:lpstr>
      <vt:lpstr>Apresentação do PowerPoint</vt:lpstr>
      <vt:lpstr>Apresentação do PowerPoint</vt:lpstr>
      <vt:lpstr>Apresentação do PowerPoint</vt:lpstr>
      <vt:lpstr>Apresentação do PowerPoint</vt:lpstr>
      <vt:lpstr>Apresentação do PowerPoint</vt:lpstr>
      <vt:lpstr>Apresentação do PowerPoint</vt:lpstr>
      <vt:lpstr>NUNCA BRIGUE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Oração Preventiva</vt:lpstr>
      <vt:lpstr>Orem e intercedam  sempre um pelo outro. Pois, o inimigo vai querer destruir seu lar.  Isso se chama  ORAÇÃO INTERCESSORA.  Ela é bíblica, e é efetiva em seus resultados.</vt:lpstr>
      <vt:lpstr>Exemplos de Oração Intercessora na Bíblia</vt:lpstr>
      <vt:lpstr>Exemplos de Oração Intercessora na Bíblia</vt:lpstr>
      <vt:lpstr>Exemplos de Oração Intercessora na Bíblia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Suzana Lima</dc:creator>
  <cp:lastModifiedBy>Suzana Lima</cp:lastModifiedBy>
  <cp:revision>72</cp:revision>
  <dcterms:created xsi:type="dcterms:W3CDTF">2023-02-06T20:13:15Z</dcterms:created>
  <dcterms:modified xsi:type="dcterms:W3CDTF">2023-02-24T20:16:01Z</dcterms:modified>
</cp:coreProperties>
</file>