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7" r:id="rId2"/>
    <p:sldId id="259" r:id="rId3"/>
    <p:sldId id="282" r:id="rId4"/>
    <p:sldId id="283" r:id="rId5"/>
    <p:sldId id="286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277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051"/>
    <a:srgbClr val="D6C99C"/>
    <a:srgbClr val="AAB9BA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432041"/>
            <a:ext cx="9405257" cy="1259631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3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440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756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9" r:id="rId5"/>
    <p:sldLayoutId id="2147483664" r:id="rId6"/>
    <p:sldLayoutId id="2147483670" r:id="rId7"/>
    <p:sldLayoutId id="2147483671" r:id="rId8"/>
    <p:sldLayoutId id="2147483676" r:id="rId9"/>
    <p:sldLayoutId id="2147483672" r:id="rId10"/>
    <p:sldLayoutId id="2147483674" r:id="rId11"/>
    <p:sldLayoutId id="2147483675" r:id="rId12"/>
    <p:sldLayoutId id="2147483665" r:id="rId13"/>
    <p:sldLayoutId id="2147483666" r:id="rId14"/>
    <p:sldLayoutId id="2147483667" r:id="rId15"/>
    <p:sldLayoutId id="2147483668" r:id="rId16"/>
    <p:sldLayoutId id="2147483673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344909" y="1414796"/>
            <a:ext cx="3568414" cy="645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Saiba Pedir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548882" y="2547258"/>
            <a:ext cx="6410130" cy="2985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3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imponha. Homem detesta ser mandado. Mesmo que mandando, não permita que ele perceba. Peça com jeitinho e ele corresponderá. Quando terminar agradeça e dê uma palavra de apreciação.</a:t>
            </a:r>
            <a:endParaRPr lang="pt-BR" sz="3400" b="1" dirty="0" smtClean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1654348" y="1306283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pt-BR" sz="1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3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9014" y="1444045"/>
            <a:ext cx="4613198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Ele Falhar...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498458" y="2696237"/>
            <a:ext cx="5794310" cy="3387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é porque ele não se interessa e nem porque deixou de lhe amar.</a:t>
            </a:r>
          </a:p>
          <a:p>
            <a:pPr algn="ctr"/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homens trabalham em cima de objetivos e raramente conseguem fazer duas coisas ao mesmo tempo, tenha paciência com ele. </a:t>
            </a:r>
          </a:p>
          <a:p>
            <a:pPr algn="ctr"/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critique. Não acuse. </a:t>
            </a:r>
            <a:endParaRPr lang="pt-BR" sz="2800" dirty="0" smtClean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8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SAIBA ESPERAR.</a:t>
            </a:r>
          </a:p>
        </p:txBody>
      </p:sp>
      <p:sp>
        <p:nvSpPr>
          <p:cNvPr id="9" name="Elipse 8"/>
          <p:cNvSpPr/>
          <p:nvPr/>
        </p:nvSpPr>
        <p:spPr>
          <a:xfrm>
            <a:off x="7884367" y="711947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pt-BR" sz="1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4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434247" y="1201760"/>
            <a:ext cx="3822625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Mostre Interesse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495731" y="2164701"/>
            <a:ext cx="5057191" cy="3387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Ligue para ele no trabalho. Faça uma surpresa lavando seu carro. Coloque bilhetinhos em sua mala quando ele for viajar. Seja imprevisível sem ser pegajosa.</a:t>
            </a:r>
            <a:endParaRPr lang="pt-BR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5495731" y="1271784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pt-BR" sz="14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1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99880" y="3282486"/>
            <a:ext cx="356841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</a:t>
            </a:r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na Caverna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499104" y="1390261"/>
            <a:ext cx="4904528" cy="4282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homem é um ser da caverna. Quando ele chegar em casa, e entrar em sua caverna, deixe-o em paz. </a:t>
            </a:r>
          </a:p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Provavelmente tem algum problema para o qual busca solução e quer ficar sozinho. Depois de um tempo sairá de lá como se nada tivesse acontecido. Mas se você o interromper, não vai ser legal.</a:t>
            </a:r>
            <a:endParaRPr lang="pt-BR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2652723" y="2223506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pt-BR" sz="1050" spc="-15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5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50963" y="4833877"/>
            <a:ext cx="7276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DEIXAR SUA FUTURA ESPOSA MAIS FELIZ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80091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730297" y="1360380"/>
            <a:ext cx="356841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 Atenção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225143" y="2447131"/>
            <a:ext cx="5393093" cy="3095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sua atenção é a maior prova do seu interesse e amor por ela. Seja um bom ouvinte e não um senhor “concerta tudo”. Escute sua esposa com atenção.</a:t>
            </a:r>
            <a:endParaRPr lang="pt-BR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791780" y="1430404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sz="14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38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534355" y="1173771"/>
            <a:ext cx="379463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 Romântico</a:t>
            </a:r>
            <a:endParaRPr lang="pt-BR" sz="36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262466" y="2397971"/>
            <a:ext cx="5271796" cy="3095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Abrace-a, diga palavras carinhosas em todas as circunstâncias e não só nas horas íntimas. Lembre-se: romantismo nem sempre deve terminar em sexo. Diga sempre “eu te amo”. Estas são palavras mágicas.</a:t>
            </a:r>
            <a:endParaRPr lang="pt-BR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595838" y="1243795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14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53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99880" y="3282486"/>
            <a:ext cx="356841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Evite Ser Negativo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443121" y="1390261"/>
            <a:ext cx="5081810" cy="4282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das coisas do que as pessoas falam em casa são negativas. Fale sobre coisas boas. Procure ver o lado positivo. Toda moeda tem dois lados.</a:t>
            </a:r>
          </a:p>
          <a:p>
            <a:pPr algn="ctr">
              <a:spcBef>
                <a:spcPts val="0"/>
              </a:spcBef>
            </a:pPr>
            <a:r>
              <a:rPr lang="pt-B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comida bem preparada, o trabalho bem executado, em tudo você poderá encontrar um motivo para valorizá-la.</a:t>
            </a:r>
            <a:endParaRPr lang="pt-BR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2652723" y="2223506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spc="-15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1200" spc="-15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4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03726" y="1211093"/>
            <a:ext cx="3925263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 Cooperativo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465210" y="2407302"/>
            <a:ext cx="5066523" cy="3095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 marcar pontos importantes na conquista de um bom relacionamento?</a:t>
            </a:r>
          </a:p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Então, ajude sua esposa nas tarefas do lar. Encare isto como um investimento.</a:t>
            </a:r>
          </a:p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 voltará, em forma de gratidão, paz, carinhos e valorização.</a:t>
            </a:r>
            <a:endParaRPr lang="pt-BR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465210" y="1281117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sz="14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00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730297" y="1360380"/>
            <a:ext cx="356841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 Sacerdote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551716" y="2435290"/>
            <a:ext cx="4851918" cy="3095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homem é o sacerdote da família, busque um momento durante o dia para reunir a família para a adoração. Culto diário para cultuar o Criador dos Céus e da terra. O Senhor de sua casa.</a:t>
            </a:r>
            <a:endParaRPr lang="pt-BR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791780" y="1430404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sz="14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5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148966" y="847196"/>
            <a:ext cx="356841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 Criativo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6941974" y="1166326"/>
            <a:ext cx="3816221" cy="4522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Pense em maneiras de criar situações em que você possa ficar a sós com ela. Crie pequenas coisas que a torne mais feliz. Não pense de forma prática ou racional, mas encha seu romantismo de criatividade.</a:t>
            </a:r>
            <a:endParaRPr lang="pt-BR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1210449" y="917220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pt-BR" sz="1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6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99880" y="3282486"/>
            <a:ext cx="356841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Deprecie Sua Mulher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443121" y="1390261"/>
            <a:ext cx="5081810" cy="4282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Nunca fale mal da sua mulher, muito menos em sua rodinha de amigos.</a:t>
            </a:r>
          </a:p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não tenha nada de bom para falar (o que é improvável), fique calado. Quem valoriza o cônjuge, se auto valoriza.</a:t>
            </a:r>
            <a:endParaRPr lang="pt-BR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2652723" y="2223506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spc="-15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pt-BR" sz="1200" spc="-15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27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581008" y="1173771"/>
            <a:ext cx="3085507" cy="1270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Pense Mais na casa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642492" y="2444625"/>
            <a:ext cx="5264994" cy="3095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lar é uma extensão da personalidade da mulher. Converse mais sobre o lar e os filhos. Ajude-a nas atividades domésticas. Você não deixará de ser homem por isso, muito pelo contrário, será o homem com que toda mulher sonha.</a:t>
            </a:r>
            <a:endParaRPr lang="pt-BR" sz="2800" b="1" dirty="0" smtClean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642492" y="1243795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pt-BR" sz="1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81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000885" y="1397703"/>
            <a:ext cx="3253458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Converse para Decidir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523724" y="2435290"/>
            <a:ext cx="5047860" cy="3095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Converse com sua esposa antes de tomar decisões importantes. Ela é mais intuitiva e pode ajudar a enxergar coisas que você não consegue perceber.</a:t>
            </a:r>
            <a:endParaRPr lang="pt-BR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062368" y="1467727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pt-BR" sz="14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86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680812" y="1341719"/>
            <a:ext cx="3253458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Namore Sua Esposa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530222" y="2351314"/>
            <a:ext cx="5047860" cy="3095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Lembre-se do tempo de namoro. Dê preferência a ela nas atividades da vida. Coloque-a em primeiro lugar e ela lhe dará a primazia.</a:t>
            </a:r>
            <a:endParaRPr lang="pt-BR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1742295" y="1411743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pt-BR" sz="1050" spc="-15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389706" y="4833877"/>
            <a:ext cx="7276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DEIXAR SEU FUTURO MARIDO MAIS FELIZ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32081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77145" y="1292289"/>
            <a:ext cx="3136757" cy="1203649"/>
          </a:xfrm>
        </p:spPr>
        <p:txBody>
          <a:bodyPr/>
          <a:lstStyle/>
          <a:p>
            <a:pPr algn="l"/>
            <a:r>
              <a:rPr lang="pt-BR" sz="4000" dirty="0">
                <a:solidFill>
                  <a:srgbClr val="D6C99C"/>
                </a:solidFill>
              </a:rPr>
              <a:t>Admire Seu Esposo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61462" y="2715208"/>
            <a:ext cx="5030938" cy="2957804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500" dirty="0"/>
              <a:t>Admiração é o segredo. Admire-o pela força física, pelo desempenho no trabalho e por </a:t>
            </a:r>
            <a:r>
              <a:rPr lang="pt-BR" sz="3500" dirty="0" smtClean="0"/>
              <a:t>      sua </a:t>
            </a:r>
            <a:r>
              <a:rPr lang="pt-BR" sz="3500" dirty="0"/>
              <a:t>espiritualidade. </a:t>
            </a:r>
            <a:r>
              <a:rPr lang="pt-BR" sz="3500" dirty="0" smtClean="0"/>
              <a:t>   Por </a:t>
            </a:r>
            <a:r>
              <a:rPr lang="pt-BR" sz="3500" dirty="0"/>
              <a:t>ser o que é.</a:t>
            </a:r>
            <a:endParaRPr lang="pt-BR" sz="3500" dirty="0" smtClean="0"/>
          </a:p>
        </p:txBody>
      </p:sp>
      <p:sp>
        <p:nvSpPr>
          <p:cNvPr id="4" name="Elipse 3"/>
          <p:cNvSpPr/>
          <p:nvPr/>
        </p:nvSpPr>
        <p:spPr>
          <a:xfrm>
            <a:off x="5849459" y="1462751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7291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2440500" y="1139047"/>
            <a:ext cx="4968006" cy="1142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Motive </a:t>
            </a:r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</a:p>
          <a:p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Esposo</a:t>
            </a:r>
            <a:endParaRPr lang="pt-BR" sz="40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428483" y="2407298"/>
            <a:ext cx="5980023" cy="3387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32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trás de um grande homem sempre há uma grande mulher motivando, inspirando e animando. </a:t>
            </a:r>
          </a:p>
          <a:p>
            <a:pPr>
              <a:spcBef>
                <a:spcPts val="1800"/>
              </a:spcBef>
            </a:pPr>
            <a:r>
              <a:rPr lang="pt-BR" sz="32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homens são motivados por estímulos positivos.</a:t>
            </a:r>
            <a:endParaRPr lang="pt-BR" sz="3200" b="1" dirty="0" smtClean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1428483" y="1204005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1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1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01" y="583165"/>
            <a:ext cx="3423850" cy="1203649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pt-BR" sz="4000" dirty="0"/>
              <a:t>Receba-o com Carinho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6325" y="1616352"/>
            <a:ext cx="6271910" cy="4917232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pt-BR" sz="2800" dirty="0">
                <a:solidFill>
                  <a:srgbClr val="425051"/>
                </a:solidFill>
              </a:rPr>
              <a:t>Faça com que todas as vezes que seu esposo chegar em casa, sinta como se estivesse entrando em um castelo. Envolva-o com abraços e motive os filhos a recebê-lo com carinho. Você é a rainha do lar. Nada de problemas e dificuldades. Este não é o momento. Depois de um dia de trabalho é muito bom voltar para casa e ser recebido com carinho pela esposa e pelos filhos.</a:t>
            </a:r>
            <a:endParaRPr lang="pt-BR" sz="2800" dirty="0" smtClean="0">
              <a:solidFill>
                <a:srgbClr val="42505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680301" y="753625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158729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2671" y="975046"/>
            <a:ext cx="4590177" cy="1203649"/>
          </a:xfrm>
        </p:spPr>
        <p:txBody>
          <a:bodyPr/>
          <a:lstStyle/>
          <a:p>
            <a:pPr algn="l"/>
            <a:r>
              <a:rPr lang="pt-BR" sz="3600" dirty="0"/>
              <a:t>Tempo </a:t>
            </a:r>
            <a:r>
              <a:rPr lang="pt-BR" sz="3600" dirty="0" smtClean="0"/>
              <a:t>Certo </a:t>
            </a:r>
            <a:r>
              <a:rPr lang="pt-BR" sz="3600" dirty="0"/>
              <a:t>para os Problemas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65111" y="825759"/>
            <a:ext cx="4067730" cy="506185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000" dirty="0"/>
              <a:t>Não despeje todos os problemas que estão em sua cabeça no momento em que ele chega em casa cansado do trabalho. </a:t>
            </a:r>
          </a:p>
          <a:p>
            <a:pPr algn="ctr">
              <a:spcBef>
                <a:spcPts val="0"/>
              </a:spcBef>
            </a:pPr>
            <a:r>
              <a:rPr lang="pt-BR" sz="3000" dirty="0"/>
              <a:t>As maiores discussões tendem a acontecer neste momento inoportuno.</a:t>
            </a:r>
            <a:endParaRPr lang="pt-BR" sz="3000" dirty="0" smtClean="0"/>
          </a:p>
        </p:txBody>
      </p:sp>
      <p:sp>
        <p:nvSpPr>
          <p:cNvPr id="4" name="Elipse 3"/>
          <p:cNvSpPr/>
          <p:nvPr/>
        </p:nvSpPr>
        <p:spPr>
          <a:xfrm>
            <a:off x="667977" y="1145508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sz="1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86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730297" y="1360380"/>
            <a:ext cx="356841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Crie Momentos Românticos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713710" y="2447131"/>
            <a:ext cx="4594332" cy="3387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de vez em quando, uma comida especial, deixe as crianças com a sogra e receba-o com um jantar especial.</a:t>
            </a:r>
            <a:endParaRPr lang="pt-BR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5791780" y="1430404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sz="1400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6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1299880" y="3282486"/>
            <a:ext cx="3568414" cy="1074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Deprecie Seu Marido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601741" y="1539552"/>
            <a:ext cx="4736578" cy="3965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se vingue com palavras duras quando se encontrar chateada. Pare, pense e coloque as coisas para ele de uma maneira equilibrada. Procure ser sensata. Fale pouco, mas diga muito.</a:t>
            </a:r>
            <a:endParaRPr lang="pt-BR" sz="3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2652723" y="2223506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pt-BR" sz="1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406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865</Words>
  <Application>Microsoft Office PowerPoint</Application>
  <PresentationFormat>Widescreen</PresentationFormat>
  <Paragraphs>73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Admire Seu Esposo </vt:lpstr>
      <vt:lpstr>Apresentação do PowerPoint</vt:lpstr>
      <vt:lpstr>Receba-o com Carinho</vt:lpstr>
      <vt:lpstr>Tempo Certo para os Problemas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75</cp:revision>
  <dcterms:created xsi:type="dcterms:W3CDTF">2023-02-06T20:13:15Z</dcterms:created>
  <dcterms:modified xsi:type="dcterms:W3CDTF">2023-02-24T20:08:27Z</dcterms:modified>
</cp:coreProperties>
</file>