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7" r:id="rId2"/>
    <p:sldId id="259" r:id="rId3"/>
    <p:sldId id="277" r:id="rId4"/>
    <p:sldId id="282" r:id="rId5"/>
    <p:sldId id="267" r:id="rId6"/>
    <p:sldId id="281" r:id="rId7"/>
    <p:sldId id="304" r:id="rId8"/>
    <p:sldId id="306" r:id="rId9"/>
    <p:sldId id="303" r:id="rId10"/>
    <p:sldId id="307" r:id="rId11"/>
    <p:sldId id="283" r:id="rId12"/>
    <p:sldId id="308" r:id="rId13"/>
    <p:sldId id="309" r:id="rId14"/>
    <p:sldId id="310" r:id="rId15"/>
    <p:sldId id="311" r:id="rId16"/>
    <p:sldId id="312" r:id="rId17"/>
    <p:sldId id="313" r:id="rId18"/>
    <p:sldId id="305" r:id="rId19"/>
    <p:sldId id="301" r:id="rId20"/>
    <p:sldId id="314" r:id="rId21"/>
    <p:sldId id="302" r:id="rId22"/>
    <p:sldId id="316" r:id="rId23"/>
    <p:sldId id="317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C99C"/>
    <a:srgbClr val="425051"/>
    <a:srgbClr val="AAB9BA"/>
    <a:srgbClr val="708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4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C76595-E5AC-4F9E-B432-C52E6DD0086F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367F-C093-4091-A1AB-C1F29D661A5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812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419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1252991"/>
            <a:ext cx="9405257" cy="4438682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9569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301411"/>
            <a:ext cx="9405257" cy="1390261"/>
          </a:xfrm>
        </p:spPr>
        <p:txBody>
          <a:bodyPr anchor="ctr">
            <a:noAutofit/>
          </a:bodyPr>
          <a:lstStyle>
            <a:lvl1pPr algn="ctr">
              <a:defRPr sz="60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3785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1" y="4432041"/>
            <a:ext cx="9405257" cy="1259631"/>
          </a:xfrm>
        </p:spPr>
        <p:txBody>
          <a:bodyPr anchor="ctr">
            <a:noAutofit/>
          </a:bodyPr>
          <a:lstStyle>
            <a:lvl1pPr algn="ctr">
              <a:defRPr sz="4800" b="1">
                <a:solidFill>
                  <a:srgbClr val="D6C99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3138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905069" y="826325"/>
            <a:ext cx="5449077" cy="5014638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3175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27583" y="1866121"/>
            <a:ext cx="9283959" cy="30417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5447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0" y="3965510"/>
            <a:ext cx="9283959" cy="186612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388354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96948" y="830425"/>
            <a:ext cx="5449077" cy="537443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 b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78241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621901" y="1063689"/>
            <a:ext cx="7007290" cy="4739951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b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03514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9504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21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27427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24060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6872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4808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6580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6418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0562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8740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5943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64906" y="1231641"/>
            <a:ext cx="3788229" cy="448802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0797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10918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ide de Título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ctrTitle"/>
          </p:nvPr>
        </p:nvSpPr>
        <p:spPr>
          <a:xfrm>
            <a:off x="1328056" y="2298020"/>
            <a:ext cx="3551853" cy="2387600"/>
          </a:xfrm>
        </p:spPr>
        <p:txBody>
          <a:bodyPr anchor="ctr">
            <a:noAutofit/>
          </a:bodyPr>
          <a:lstStyle>
            <a:lvl1pPr algn="ctr">
              <a:defRPr sz="3200" b="1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  <p:sp>
        <p:nvSpPr>
          <p:cNvPr id="5" name="Subtítulo 2"/>
          <p:cNvSpPr>
            <a:spLocks noGrp="1"/>
          </p:cNvSpPr>
          <p:nvPr>
            <p:ph type="subTitle" idx="1"/>
          </p:nvPr>
        </p:nvSpPr>
        <p:spPr>
          <a:xfrm>
            <a:off x="5887617" y="1470138"/>
            <a:ext cx="4304522" cy="3988269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 smtClean="0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77275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54695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2440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375642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8882" y="1252991"/>
            <a:ext cx="5187820" cy="4438682"/>
          </a:xfrm>
        </p:spPr>
        <p:txBody>
          <a:bodyPr anchor="ctr">
            <a:noAutofit/>
          </a:bodyPr>
          <a:lstStyle>
            <a:lvl1pPr algn="ctr">
              <a:defRPr sz="36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007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B82C3-3F12-43DE-89D7-CD28AD0A953C}" type="datetimeFigureOut">
              <a:rPr lang="pt-BR" smtClean="0"/>
              <a:t>24/02/2023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74F0-4E4E-4366-A955-7716FD10685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5198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2" r:id="rId3"/>
    <p:sldLayoutId id="2147483663" r:id="rId4"/>
    <p:sldLayoutId id="2147483669" r:id="rId5"/>
    <p:sldLayoutId id="2147483664" r:id="rId6"/>
    <p:sldLayoutId id="2147483670" r:id="rId7"/>
    <p:sldLayoutId id="2147483671" r:id="rId8"/>
    <p:sldLayoutId id="2147483676" r:id="rId9"/>
    <p:sldLayoutId id="2147483672" r:id="rId10"/>
    <p:sldLayoutId id="2147483674" r:id="rId11"/>
    <p:sldLayoutId id="2147483675" r:id="rId12"/>
    <p:sldLayoutId id="2147483665" r:id="rId13"/>
    <p:sldLayoutId id="2147483666" r:id="rId14"/>
    <p:sldLayoutId id="2147483667" r:id="rId15"/>
    <p:sldLayoutId id="2147483668" r:id="rId16"/>
    <p:sldLayoutId id="2147483673" r:id="rId17"/>
    <p:sldLayoutId id="2147483650" r:id="rId18"/>
    <p:sldLayoutId id="2147483651" r:id="rId19"/>
    <p:sldLayoutId id="2147483652" r:id="rId20"/>
    <p:sldLayoutId id="2147483653" r:id="rId21"/>
    <p:sldLayoutId id="2147483654" r:id="rId22"/>
    <p:sldLayoutId id="2147483655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9150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786064" y="2677884"/>
            <a:ext cx="2976541" cy="28252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/>
              <a:t>Primeiro pense, </a:t>
            </a:r>
            <a:br>
              <a:rPr lang="pt-BR" sz="4400" dirty="0"/>
            </a:br>
            <a:r>
              <a:rPr lang="pt-BR" sz="4400" dirty="0"/>
              <a:t>depois </a:t>
            </a:r>
            <a:r>
              <a:rPr lang="pt-BR" sz="4400" dirty="0" smtClean="0"/>
              <a:t>fale.</a:t>
            </a:r>
            <a:endParaRPr lang="pt-BR" sz="4400" dirty="0"/>
          </a:p>
        </p:txBody>
      </p:sp>
      <p:sp>
        <p:nvSpPr>
          <p:cNvPr id="7" name="Elipse 6"/>
          <p:cNvSpPr/>
          <p:nvPr/>
        </p:nvSpPr>
        <p:spPr>
          <a:xfrm>
            <a:off x="2842972" y="1642541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pt-BR" sz="14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027219" y="2691881"/>
            <a:ext cx="3784272" cy="282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4400" dirty="0"/>
              <a:t>Não tema discordar, mas faça isso com </a:t>
            </a:r>
            <a:r>
              <a:rPr lang="pt-BR" sz="4400" dirty="0" smtClean="0"/>
              <a:t>amor.</a:t>
            </a:r>
            <a:endParaRPr lang="pt-BR" sz="4400" dirty="0"/>
          </a:p>
        </p:txBody>
      </p:sp>
      <p:sp>
        <p:nvSpPr>
          <p:cNvPr id="5" name="Elipse 4"/>
          <p:cNvSpPr/>
          <p:nvPr/>
        </p:nvSpPr>
        <p:spPr>
          <a:xfrm>
            <a:off x="8487992" y="1642541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557183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90261" y="1870789"/>
            <a:ext cx="4105470" cy="417315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400" dirty="0"/>
              <a:t>Fale no momento certo usando as palavras certas. Faça perguntas. Tente compreender o outro para clarificar a situação.</a:t>
            </a:r>
            <a:endParaRPr lang="pt-BR" sz="3400" dirty="0" smtClean="0"/>
          </a:p>
        </p:txBody>
      </p:sp>
      <p:sp>
        <p:nvSpPr>
          <p:cNvPr id="4" name="Elipse 3"/>
          <p:cNvSpPr/>
          <p:nvPr/>
        </p:nvSpPr>
        <p:spPr>
          <a:xfrm>
            <a:off x="3011633" y="1262143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4729153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55671" y="2579913"/>
            <a:ext cx="4786605" cy="28252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/>
              <a:t>Nunca use o silêncio como punição.</a:t>
            </a:r>
          </a:p>
        </p:txBody>
      </p:sp>
      <p:sp>
        <p:nvSpPr>
          <p:cNvPr id="7" name="Elipse 6"/>
          <p:cNvSpPr/>
          <p:nvPr/>
        </p:nvSpPr>
        <p:spPr>
          <a:xfrm>
            <a:off x="7517609" y="2006435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8832912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850292" y="2453951"/>
            <a:ext cx="4404051" cy="285287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800" dirty="0"/>
              <a:t>Coloque o foco no problema e não na pessoa.</a:t>
            </a:r>
            <a:endParaRPr lang="pt-BR" sz="4800" dirty="0" smtClean="0"/>
          </a:p>
        </p:txBody>
      </p:sp>
      <p:sp>
        <p:nvSpPr>
          <p:cNvPr id="4" name="Elipse 3"/>
          <p:cNvSpPr/>
          <p:nvPr/>
        </p:nvSpPr>
        <p:spPr>
          <a:xfrm>
            <a:off x="7620955" y="1784657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83822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143832" y="2654912"/>
            <a:ext cx="3439079" cy="28252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600" dirty="0" smtClean="0"/>
              <a:t>Nunca acuse. Declarações que começam com </a:t>
            </a:r>
            <a:r>
              <a:rPr lang="pt-BR" sz="3600" b="1" dirty="0" smtClean="0"/>
              <a:t>“VOCÊ”</a:t>
            </a:r>
            <a:r>
              <a:rPr lang="pt-BR" sz="3600" dirty="0" smtClean="0"/>
              <a:t> só produzem ressentimentos.</a:t>
            </a:r>
            <a:endParaRPr lang="pt-BR" sz="3600" dirty="0"/>
          </a:p>
        </p:txBody>
      </p:sp>
      <p:sp>
        <p:nvSpPr>
          <p:cNvPr id="7" name="Elipse 6"/>
          <p:cNvSpPr/>
          <p:nvPr/>
        </p:nvSpPr>
        <p:spPr>
          <a:xfrm>
            <a:off x="8432009" y="1360821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25299114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44716" y="2034074"/>
            <a:ext cx="4828590" cy="376727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000" dirty="0"/>
              <a:t>Tenha em mente que sua opinião pode não ser a melhor. Por isso, não julgue, não culpe, não critique. Converse no nível das ideias. Mesmo que não concorde com elas.</a:t>
            </a:r>
            <a:endParaRPr lang="pt-BR" sz="3000" dirty="0" smtClean="0"/>
          </a:p>
        </p:txBody>
      </p:sp>
      <p:sp>
        <p:nvSpPr>
          <p:cNvPr id="4" name="Elipse 3"/>
          <p:cNvSpPr/>
          <p:nvPr/>
        </p:nvSpPr>
        <p:spPr>
          <a:xfrm>
            <a:off x="7527647" y="1430094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3544762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615444" y="2598575"/>
            <a:ext cx="3317781" cy="28252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400" dirty="0"/>
              <a:t>Nunca generalize. O segredo é ser objetivo e focado.</a:t>
            </a:r>
          </a:p>
        </p:txBody>
      </p:sp>
      <p:sp>
        <p:nvSpPr>
          <p:cNvPr id="7" name="Elipse 6"/>
          <p:cNvSpPr/>
          <p:nvPr/>
        </p:nvSpPr>
        <p:spPr>
          <a:xfrm>
            <a:off x="2842970" y="1465259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pt-BR" sz="1100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7123846" y="2598575"/>
            <a:ext cx="3591018" cy="28252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4400" dirty="0"/>
              <a:t>Seja coerente entre o que diz e </a:t>
            </a:r>
            <a:r>
              <a:rPr lang="pt-BR" sz="4400" dirty="0" smtClean="0"/>
              <a:t>o </a:t>
            </a:r>
            <a:r>
              <a:rPr lang="pt-BR" sz="4400" dirty="0"/>
              <a:t>que demonstra.</a:t>
            </a:r>
          </a:p>
        </p:txBody>
      </p:sp>
      <p:sp>
        <p:nvSpPr>
          <p:cNvPr id="5" name="Elipse 4"/>
          <p:cNvSpPr/>
          <p:nvPr/>
        </p:nvSpPr>
        <p:spPr>
          <a:xfrm>
            <a:off x="8487991" y="1465259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pt-BR" sz="1050" spc="-150" dirty="0"/>
          </a:p>
        </p:txBody>
      </p:sp>
    </p:spTree>
    <p:extLst>
      <p:ext uri="{BB962C8B-B14F-4D97-AF65-F5344CB8AC3E}">
        <p14:creationId xmlns:p14="http://schemas.microsoft.com/office/powerpoint/2010/main" val="2633718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630107" y="2108717"/>
            <a:ext cx="4581330" cy="3847293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3200" dirty="0"/>
              <a:t>Não traga à tona problemas que já foram resolvidos no passado. </a:t>
            </a:r>
            <a:endParaRPr lang="pt-BR" sz="3200" dirty="0" smtClean="0"/>
          </a:p>
          <a:p>
            <a:pPr algn="ctr">
              <a:lnSpc>
                <a:spcPct val="40000"/>
              </a:lnSpc>
              <a:spcBef>
                <a:spcPts val="0"/>
              </a:spcBef>
            </a:pPr>
            <a:endParaRPr lang="pt-BR" sz="3200" dirty="0"/>
          </a:p>
          <a:p>
            <a:pPr algn="ctr">
              <a:spcBef>
                <a:spcPts val="0"/>
              </a:spcBef>
            </a:pPr>
            <a:r>
              <a:rPr lang="pt-BR" sz="3200" b="1" dirty="0" smtClean="0"/>
              <a:t>Defuntos </a:t>
            </a:r>
            <a:r>
              <a:rPr lang="pt-BR" sz="3200" b="1" dirty="0"/>
              <a:t>não são uma visão agradável.</a:t>
            </a:r>
          </a:p>
        </p:txBody>
      </p:sp>
      <p:sp>
        <p:nvSpPr>
          <p:cNvPr id="7" name="Elipse 6"/>
          <p:cNvSpPr/>
          <p:nvPr/>
        </p:nvSpPr>
        <p:spPr>
          <a:xfrm>
            <a:off x="7489409" y="1572561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pt-BR" sz="1050" spc="-150" dirty="0"/>
          </a:p>
        </p:txBody>
      </p:sp>
    </p:spTree>
    <p:extLst>
      <p:ext uri="{BB962C8B-B14F-4D97-AF65-F5344CB8AC3E}">
        <p14:creationId xmlns:p14="http://schemas.microsoft.com/office/powerpoint/2010/main" val="1959187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989045" y="1772815"/>
            <a:ext cx="508518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SEJA PACIFICADOR. </a:t>
            </a:r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pt-BR" sz="4000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Jesus disse que os pacificadores são bem-aventurados. Eles são filhos de Deus </a:t>
            </a:r>
            <a:r>
              <a:rPr lang="pt-BR" sz="2800" dirty="0" smtClean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(</a:t>
            </a:r>
            <a:r>
              <a:rPr lang="pt-BR" sz="2800" dirty="0" err="1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Mt</a:t>
            </a:r>
            <a:r>
              <a:rPr lang="pt-BR" sz="2800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5:9).</a:t>
            </a:r>
            <a:endParaRPr lang="pt-BR" sz="4000" dirty="0">
              <a:solidFill>
                <a:srgbClr val="42505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4" name="Elipse 3"/>
          <p:cNvSpPr/>
          <p:nvPr/>
        </p:nvSpPr>
        <p:spPr>
          <a:xfrm>
            <a:off x="3100272" y="742136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pt-BR" sz="1050" spc="-15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29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5555462" y="2248677"/>
            <a:ext cx="4913484" cy="360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600" dirty="0"/>
              <a:t>Busque soluções. </a:t>
            </a:r>
            <a:r>
              <a:rPr lang="pt-BR" sz="3600" dirty="0" smtClean="0"/>
              <a:t>      É </a:t>
            </a:r>
            <a:r>
              <a:rPr lang="pt-BR" sz="3600" dirty="0"/>
              <a:t>comum haver mais de uma. Faça listas, gráficos, tabelas e esquemas. O que for necessário</a:t>
            </a:r>
            <a:r>
              <a:rPr lang="pt-BR" sz="3600" b="1" dirty="0" smtClean="0"/>
              <a:t>.</a:t>
            </a:r>
            <a:endParaRPr lang="pt-BR" sz="3600" b="1" dirty="0"/>
          </a:p>
        </p:txBody>
      </p:sp>
      <p:sp>
        <p:nvSpPr>
          <p:cNvPr id="9" name="Elipse 8"/>
          <p:cNvSpPr/>
          <p:nvPr/>
        </p:nvSpPr>
        <p:spPr>
          <a:xfrm>
            <a:off x="7580840" y="1469924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pt-BR" sz="1050" spc="-150" dirty="0"/>
          </a:p>
        </p:txBody>
      </p:sp>
    </p:spTree>
    <p:extLst>
      <p:ext uri="{BB962C8B-B14F-4D97-AF65-F5344CB8AC3E}">
        <p14:creationId xmlns:p14="http://schemas.microsoft.com/office/powerpoint/2010/main" val="2113320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25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5609571" y="2248677"/>
            <a:ext cx="4805264" cy="360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200" dirty="0"/>
              <a:t>Não deixe pendências para depois. Tanto quanto possível tente resolver tudo de uma única vez. E uma vez resolvido, resolvido deverá ficar</a:t>
            </a:r>
            <a:r>
              <a:rPr lang="pt-BR" sz="3200" b="1" dirty="0" smtClean="0"/>
              <a:t>.</a:t>
            </a:r>
            <a:endParaRPr lang="pt-BR" sz="3200" b="1" dirty="0"/>
          </a:p>
        </p:txBody>
      </p:sp>
      <p:sp>
        <p:nvSpPr>
          <p:cNvPr id="9" name="Elipse 8"/>
          <p:cNvSpPr/>
          <p:nvPr/>
        </p:nvSpPr>
        <p:spPr>
          <a:xfrm>
            <a:off x="7580839" y="1460595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pt-BR" sz="1050" spc="-150" dirty="0"/>
          </a:p>
        </p:txBody>
      </p:sp>
    </p:spTree>
    <p:extLst>
      <p:ext uri="{BB962C8B-B14F-4D97-AF65-F5344CB8AC3E}">
        <p14:creationId xmlns:p14="http://schemas.microsoft.com/office/powerpoint/2010/main" val="2130059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1390260" y="2817842"/>
            <a:ext cx="364826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Saiba </a:t>
            </a:r>
            <a:r>
              <a:rPr lang="pt-BR" sz="4400" b="1" dirty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hora em que deve </a:t>
            </a:r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parar.</a:t>
            </a:r>
            <a:endParaRPr lang="pt-BR" sz="4400" b="1" dirty="0">
              <a:solidFill>
                <a:srgbClr val="42505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2783032" y="1637874"/>
            <a:ext cx="862727" cy="862727"/>
          </a:xfrm>
          <a:prstGeom prst="ellipse">
            <a:avLst/>
          </a:prstGeom>
          <a:solidFill>
            <a:srgbClr val="4250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pt-BR" sz="1050" spc="-150" dirty="0">
              <a:solidFill>
                <a:srgbClr val="D6C9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222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5624502" y="2248677"/>
            <a:ext cx="4775400" cy="360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3600" dirty="0"/>
              <a:t>Nada de comunicação fragmentada. </a:t>
            </a:r>
            <a:endParaRPr lang="pt-BR" sz="3600" dirty="0" smtClean="0"/>
          </a:p>
          <a:p>
            <a:pPr algn="ctr">
              <a:spcBef>
                <a:spcPts val="0"/>
              </a:spcBef>
            </a:pPr>
            <a:endParaRPr lang="pt-BR" sz="3600" dirty="0"/>
          </a:p>
          <a:p>
            <a:pPr algn="ctr">
              <a:spcBef>
                <a:spcPts val="0"/>
              </a:spcBef>
            </a:pPr>
            <a:r>
              <a:rPr lang="pt-BR" sz="3600" b="1" dirty="0" smtClean="0"/>
              <a:t>As </a:t>
            </a:r>
            <a:r>
              <a:rPr lang="pt-BR" sz="3600" b="1" dirty="0"/>
              <a:t>ideias têm que estar conectadas entre si</a:t>
            </a:r>
            <a:r>
              <a:rPr lang="pt-BR" sz="3600" b="1" dirty="0" smtClean="0"/>
              <a:t>.</a:t>
            </a:r>
            <a:endParaRPr lang="pt-BR" sz="3600" b="1" dirty="0"/>
          </a:p>
        </p:txBody>
      </p:sp>
      <p:sp>
        <p:nvSpPr>
          <p:cNvPr id="9" name="Elipse 8"/>
          <p:cNvSpPr/>
          <p:nvPr/>
        </p:nvSpPr>
        <p:spPr>
          <a:xfrm>
            <a:off x="7580839" y="1460595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pt-BR" sz="1050" spc="-150" dirty="0"/>
          </a:p>
        </p:txBody>
      </p:sp>
    </p:spTree>
    <p:extLst>
      <p:ext uri="{BB962C8B-B14F-4D97-AF65-F5344CB8AC3E}">
        <p14:creationId xmlns:p14="http://schemas.microsoft.com/office/powerpoint/2010/main" val="98187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1926518" y="2127379"/>
            <a:ext cx="8332237" cy="36046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pt-BR" sz="2600" dirty="0"/>
              <a:t>Uma vez tendo resolvido a ordem é esquecer. </a:t>
            </a:r>
            <a:r>
              <a:rPr lang="pt-BR" sz="2600" dirty="0" smtClean="0"/>
              <a:t>         Em </a:t>
            </a:r>
            <a:r>
              <a:rPr lang="pt-BR" sz="2600" dirty="0" err="1"/>
              <a:t>Fl</a:t>
            </a:r>
            <a:r>
              <a:rPr lang="pt-BR" sz="2600" dirty="0"/>
              <a:t> 3:13-14 Paulo diz que se esquecia das coisas do passado avançando para as que estavam adiante dele. O segredo é avançar para o futuro esquecendo-se do passado. É sábio o ditado popular</a:t>
            </a:r>
            <a:r>
              <a:rPr lang="pt-BR" sz="2600" dirty="0" smtClean="0"/>
              <a:t>: </a:t>
            </a:r>
          </a:p>
          <a:p>
            <a:pPr algn="ctr">
              <a:spcBef>
                <a:spcPts val="0"/>
              </a:spcBef>
            </a:pPr>
            <a:endParaRPr lang="pt-BR" sz="2600" dirty="0" smtClean="0"/>
          </a:p>
          <a:p>
            <a:pPr algn="ctr">
              <a:spcBef>
                <a:spcPts val="0"/>
              </a:spcBef>
            </a:pPr>
            <a:r>
              <a:rPr lang="pt-BR" sz="3200" b="1" dirty="0" smtClean="0">
                <a:solidFill>
                  <a:srgbClr val="D6C99C"/>
                </a:solidFill>
              </a:rPr>
              <a:t>Águas </a:t>
            </a:r>
            <a:r>
              <a:rPr lang="pt-BR" sz="3200" b="1" dirty="0">
                <a:solidFill>
                  <a:srgbClr val="D6C99C"/>
                </a:solidFill>
              </a:rPr>
              <a:t>passadas não movem </a:t>
            </a:r>
            <a:r>
              <a:rPr lang="pt-BR" sz="3200" b="1" dirty="0" smtClean="0">
                <a:solidFill>
                  <a:srgbClr val="D6C99C"/>
                </a:solidFill>
              </a:rPr>
              <a:t>moinho.</a:t>
            </a:r>
            <a:endParaRPr lang="pt-BR" sz="3200" b="1" dirty="0">
              <a:solidFill>
                <a:srgbClr val="D6C99C"/>
              </a:solidFill>
            </a:endParaRPr>
          </a:p>
          <a:p>
            <a:pPr algn="ctr">
              <a:spcBef>
                <a:spcPts val="0"/>
              </a:spcBef>
            </a:pPr>
            <a:endParaRPr lang="pt-BR" sz="2600" dirty="0" smtClean="0"/>
          </a:p>
        </p:txBody>
      </p:sp>
      <p:sp>
        <p:nvSpPr>
          <p:cNvPr id="9" name="Elipse 8"/>
          <p:cNvSpPr/>
          <p:nvPr/>
        </p:nvSpPr>
        <p:spPr>
          <a:xfrm>
            <a:off x="5706509" y="1539550"/>
            <a:ext cx="772257" cy="774441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spc="-150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pt-BR" sz="900" spc="-150" dirty="0"/>
          </a:p>
        </p:txBody>
      </p:sp>
    </p:spTree>
    <p:extLst>
      <p:ext uri="{BB962C8B-B14F-4D97-AF65-F5344CB8AC3E}">
        <p14:creationId xmlns:p14="http://schemas.microsoft.com/office/powerpoint/2010/main" val="1481166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579706" y="1495133"/>
            <a:ext cx="4758612" cy="4037920"/>
          </a:xfrm>
        </p:spPr>
        <p:txBody>
          <a:bodyPr anchor="ctr">
            <a:noAutofit/>
          </a:bodyPr>
          <a:lstStyle/>
          <a:p>
            <a:pPr algn="ctr"/>
            <a:r>
              <a:rPr lang="pt-BR" sz="3600" dirty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Mais cedo ou mais tarde, com maior ou menor intensidade, conflitos de interesses e divergências nas opiniões surgirão entre você e a pessoa que você ama.</a:t>
            </a:r>
          </a:p>
        </p:txBody>
      </p:sp>
    </p:spTree>
    <p:extLst>
      <p:ext uri="{BB962C8B-B14F-4D97-AF65-F5344CB8AC3E}">
        <p14:creationId xmlns:p14="http://schemas.microsoft.com/office/powerpoint/2010/main" val="177373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3322767" y="3910147"/>
            <a:ext cx="60171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NÃO IGNORAR</a:t>
            </a:r>
            <a:endParaRPr lang="pt-BR" sz="54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814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571999" y="1451475"/>
            <a:ext cx="5822303" cy="4149266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>
                <a:solidFill>
                  <a:srgbClr val="425051"/>
                </a:solidFill>
              </a:rPr>
              <a:t>Conflitos não resolvidos são como gangrena ou infestação de cupins</a:t>
            </a:r>
            <a:r>
              <a:rPr lang="pt-BR" sz="4000" dirty="0" smtClean="0">
                <a:solidFill>
                  <a:srgbClr val="425051"/>
                </a:solidFill>
              </a:rPr>
              <a:t>.</a:t>
            </a:r>
          </a:p>
          <a:p>
            <a:pPr algn="ctr">
              <a:spcBef>
                <a:spcPts val="1800"/>
              </a:spcBef>
            </a:pPr>
            <a:r>
              <a:rPr lang="pt-BR" sz="4000" b="1" dirty="0" smtClean="0">
                <a:solidFill>
                  <a:srgbClr val="425051"/>
                </a:solidFill>
              </a:rPr>
              <a:t>Eles </a:t>
            </a:r>
            <a:r>
              <a:rPr lang="pt-BR" sz="4000" b="1" dirty="0">
                <a:solidFill>
                  <a:srgbClr val="425051"/>
                </a:solidFill>
              </a:rPr>
              <a:t>precisam </a:t>
            </a:r>
            <a:r>
              <a:rPr lang="pt-BR" sz="4000" b="1" dirty="0" smtClean="0">
                <a:solidFill>
                  <a:srgbClr val="425051"/>
                </a:solidFill>
              </a:rPr>
              <a:t>                 ser </a:t>
            </a:r>
            <a:r>
              <a:rPr lang="pt-BR" sz="4000" b="1" dirty="0">
                <a:solidFill>
                  <a:srgbClr val="425051"/>
                </a:solidFill>
              </a:rPr>
              <a:t>considerados, enfrentados e </a:t>
            </a:r>
            <a:r>
              <a:rPr lang="pt-BR" sz="4000" b="1" dirty="0" smtClean="0">
                <a:solidFill>
                  <a:srgbClr val="425051"/>
                </a:solidFill>
              </a:rPr>
              <a:t> resolvidos</a:t>
            </a:r>
            <a:r>
              <a:rPr lang="pt-BR" sz="4000" b="1" dirty="0">
                <a:solidFill>
                  <a:srgbClr val="42505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684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427586" y="1623525"/>
            <a:ext cx="37788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solidFill>
                  <a:srgbClr val="D6C9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Buscar solução para conflitos não significa abrir mão das opiniões pessoais.</a:t>
            </a:r>
          </a:p>
        </p:txBody>
      </p:sp>
    </p:spTree>
    <p:extLst>
      <p:ext uri="{BB962C8B-B14F-4D97-AF65-F5344CB8AC3E}">
        <p14:creationId xmlns:p14="http://schemas.microsoft.com/office/powerpoint/2010/main" val="21506919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5523721" y="1392496"/>
            <a:ext cx="4851919" cy="4037920"/>
          </a:xfrm>
        </p:spPr>
        <p:txBody>
          <a:bodyPr anchor="ctr">
            <a:no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Buscar solução para conflitos não significa abrir mão das opiniões pessoais</a:t>
            </a:r>
            <a: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pt-BR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Necessitamos  </a:t>
            </a:r>
            <a:r>
              <a:rPr lang="pt-BR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respeitar a opinião do outro e conviver com quem pensa diferente de nós</a:t>
            </a:r>
            <a:r>
              <a:rPr lang="pt-BR" sz="3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8015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2174034" y="4236718"/>
            <a:ext cx="78936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 smtClean="0">
                <a:solidFill>
                  <a:srgbClr val="D6C9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IDEIAS PARA SOLUÇÃO DOS CONFLITOS</a:t>
            </a:r>
            <a:endParaRPr lang="pt-BR" sz="4800" b="1" dirty="0">
              <a:solidFill>
                <a:srgbClr val="D6C9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3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555671" y="2579913"/>
            <a:ext cx="4786605" cy="2825238"/>
          </a:xfrm>
        </p:spPr>
        <p:txBody>
          <a:bodyPr anchor="ctr">
            <a:noAutofit/>
          </a:bodyPr>
          <a:lstStyle/>
          <a:p>
            <a:pPr algn="ctr">
              <a:spcBef>
                <a:spcPts val="0"/>
              </a:spcBef>
            </a:pPr>
            <a:r>
              <a:rPr lang="pt-BR" sz="4000" dirty="0"/>
              <a:t>Escolha o melhor tempo e o melhor local para discutir diferenças.</a:t>
            </a:r>
          </a:p>
        </p:txBody>
      </p:sp>
      <p:sp>
        <p:nvSpPr>
          <p:cNvPr id="7" name="Elipse 6"/>
          <p:cNvSpPr/>
          <p:nvPr/>
        </p:nvSpPr>
        <p:spPr>
          <a:xfrm>
            <a:off x="7517609" y="1549235"/>
            <a:ext cx="862727" cy="862727"/>
          </a:xfrm>
          <a:prstGeom prst="ellipse">
            <a:avLst/>
          </a:prstGeom>
          <a:solidFill>
            <a:srgbClr val="D6C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 smtClean="0">
                <a:solidFill>
                  <a:srgbClr val="4250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4590469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379</Words>
  <Application>Microsoft Office PowerPoint</Application>
  <PresentationFormat>Widescreen</PresentationFormat>
  <Paragraphs>47</Paragraphs>
  <Slides>23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Mais cedo ou mais tarde, com maior ou menor intensidade, conflitos de interesses e divergências nas opiniões surgirão entre você e a pessoa que você ama.</vt:lpstr>
      <vt:lpstr>Apresentação do PowerPoint</vt:lpstr>
      <vt:lpstr>Apresentação do PowerPoint</vt:lpstr>
      <vt:lpstr>Apresentação do PowerPoint</vt:lpstr>
      <vt:lpstr>Buscar solução para conflitos não significa abrir mão das opiniões pessoais.  Necessitamos  respeitar a opinião do outro e conviver com quem pensa diferente de nós.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Suzana Lima</dc:creator>
  <cp:lastModifiedBy>Suzana Lima</cp:lastModifiedBy>
  <cp:revision>76</cp:revision>
  <dcterms:created xsi:type="dcterms:W3CDTF">2023-02-06T20:13:15Z</dcterms:created>
  <dcterms:modified xsi:type="dcterms:W3CDTF">2023-02-24T20:06:05Z</dcterms:modified>
</cp:coreProperties>
</file>