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0"/>
  </p:handoutMasterIdLst>
  <p:sldIdLst>
    <p:sldId id="257" r:id="rId2"/>
    <p:sldId id="301" r:id="rId3"/>
    <p:sldId id="277" r:id="rId4"/>
    <p:sldId id="302" r:id="rId5"/>
    <p:sldId id="303" r:id="rId6"/>
    <p:sldId id="304" r:id="rId7"/>
    <p:sldId id="293" r:id="rId8"/>
    <p:sldId id="279" r:id="rId9"/>
    <p:sldId id="291" r:id="rId10"/>
    <p:sldId id="280" r:id="rId11"/>
    <p:sldId id="281" r:id="rId12"/>
    <p:sldId id="305" r:id="rId13"/>
    <p:sldId id="267" r:id="rId14"/>
    <p:sldId id="306" r:id="rId15"/>
    <p:sldId id="307" r:id="rId16"/>
    <p:sldId id="282" r:id="rId17"/>
    <p:sldId id="283" r:id="rId18"/>
    <p:sldId id="284" r:id="rId19"/>
    <p:sldId id="308" r:id="rId20"/>
    <p:sldId id="309" r:id="rId21"/>
    <p:sldId id="310" r:id="rId22"/>
    <p:sldId id="321" r:id="rId23"/>
    <p:sldId id="311" r:id="rId24"/>
    <p:sldId id="285" r:id="rId25"/>
    <p:sldId id="312" r:id="rId26"/>
    <p:sldId id="314" r:id="rId27"/>
    <p:sldId id="316" r:id="rId28"/>
    <p:sldId id="317" r:id="rId29"/>
    <p:sldId id="318" r:id="rId30"/>
    <p:sldId id="319" r:id="rId31"/>
    <p:sldId id="320" r:id="rId32"/>
    <p:sldId id="313" r:id="rId33"/>
    <p:sldId id="322" r:id="rId34"/>
    <p:sldId id="323" r:id="rId35"/>
    <p:sldId id="324" r:id="rId36"/>
    <p:sldId id="325" r:id="rId37"/>
    <p:sldId id="326" r:id="rId38"/>
    <p:sldId id="327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5051"/>
    <a:srgbClr val="D6C99C"/>
    <a:srgbClr val="AAB9BA"/>
    <a:srgbClr val="708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4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44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76595-E5AC-4F9E-B432-C52E6DD0086F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D367F-C093-4091-A1AB-C1F29D661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812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419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21901" y="1063689"/>
            <a:ext cx="7007290" cy="4739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0351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504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5218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406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7687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808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6580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641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056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74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64906" y="1231641"/>
            <a:ext cx="3788229" cy="44880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7971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94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28056" y="2298020"/>
            <a:ext cx="3551853" cy="2387600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87617" y="1470138"/>
            <a:ext cx="4304522" cy="39882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0918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de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1328056" y="2298020"/>
            <a:ext cx="3551853" cy="2387600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5887617" y="1470138"/>
            <a:ext cx="4304522" cy="39882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7275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4695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05069" y="826325"/>
            <a:ext cx="5449077" cy="50146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3175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27583" y="1866121"/>
            <a:ext cx="9283959" cy="30417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5447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90260" y="3965510"/>
            <a:ext cx="9283959" cy="186612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8354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96948" y="830425"/>
            <a:ext cx="5449077" cy="5374432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824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519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9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3" r:id="rId10"/>
    <p:sldLayoutId id="214748365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915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8172" y="1487765"/>
            <a:ext cx="3626303" cy="4157255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lang="pt-BR" sz="32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os criacionistas Deus planejou e criou propositadamente a sexualidade nos seres </a:t>
            </a:r>
            <a:r>
              <a:rPr lang="pt-BR" sz="32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vivos.</a:t>
            </a:r>
            <a:endParaRPr lang="pt-BR" sz="3200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806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290917" y="1833074"/>
            <a:ext cx="3643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Deus criou seres sexuados e assexuados.</a:t>
            </a:r>
            <a:endParaRPr lang="pt-BR" sz="3200" dirty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91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8172" y="1487765"/>
            <a:ext cx="3778898" cy="4157255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lang="pt-BR" sz="32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grupo dos sexuados estão os animais irracionais e o ser humano</a:t>
            </a:r>
            <a:r>
              <a:rPr lang="pt-BR" sz="32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sz="32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animais se reproduzem por instinto.</a:t>
            </a:r>
          </a:p>
        </p:txBody>
      </p:sp>
    </p:spTree>
    <p:extLst>
      <p:ext uri="{BB962C8B-B14F-4D97-AF65-F5344CB8AC3E}">
        <p14:creationId xmlns:p14="http://schemas.microsoft.com/office/powerpoint/2010/main" val="43458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53886" y="1549058"/>
            <a:ext cx="5342164" cy="4149266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pt-BR" sz="4400" dirty="0">
                <a:solidFill>
                  <a:srgbClr val="425051"/>
                </a:solidFill>
              </a:rPr>
              <a:t>O homem é racional e o criador planejou que sua sexualidade fosse resultado de uma escolha e não de seu </a:t>
            </a:r>
            <a:r>
              <a:rPr lang="pt-BR" sz="4400" dirty="0" smtClean="0">
                <a:solidFill>
                  <a:srgbClr val="425051"/>
                </a:solidFill>
              </a:rPr>
              <a:t>instinto.</a:t>
            </a:r>
          </a:p>
        </p:txBody>
      </p:sp>
    </p:spTree>
    <p:extLst>
      <p:ext uri="{BB962C8B-B14F-4D97-AF65-F5344CB8AC3E}">
        <p14:creationId xmlns:p14="http://schemas.microsoft.com/office/powerpoint/2010/main" val="3466848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53936" y="1466850"/>
            <a:ext cx="5246914" cy="3305175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pt-BR" sz="3600" b="1" dirty="0" smtClean="0">
                <a:solidFill>
                  <a:srgbClr val="425051"/>
                </a:solidFill>
              </a:rPr>
              <a:t>O </a:t>
            </a:r>
            <a:r>
              <a:rPr lang="pt-BR" sz="3600" b="1" dirty="0">
                <a:solidFill>
                  <a:srgbClr val="425051"/>
                </a:solidFill>
              </a:rPr>
              <a:t>Senhor espera que exerçamos nossas faculdades intelectuais mantendo o instinto sexual sob o controle da razão.</a:t>
            </a:r>
            <a:endParaRPr lang="pt-BR" sz="3600" b="1" dirty="0" smtClean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97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87286" y="1285875"/>
            <a:ext cx="4999264" cy="4229100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000" b="1" dirty="0"/>
              <a:t>No projeto divino para a humanidade, sexo serve para dois propósitos - reprodução e prazer.</a:t>
            </a:r>
            <a:endParaRPr lang="pt-BR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3623501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0225" y="4482679"/>
            <a:ext cx="8239125" cy="2013371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sexo contribui para manter a unidade conjugal.</a:t>
            </a:r>
          </a:p>
        </p:txBody>
      </p:sp>
    </p:spTree>
    <p:extLst>
      <p:ext uri="{BB962C8B-B14F-4D97-AF65-F5344CB8AC3E}">
        <p14:creationId xmlns:p14="http://schemas.microsoft.com/office/powerpoint/2010/main" val="3320814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3964" y="1885172"/>
            <a:ext cx="3551912" cy="3025491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000" dirty="0" smtClean="0">
                <a:solidFill>
                  <a:srgbClr val="D6C99C"/>
                </a:solidFill>
              </a:rPr>
              <a:t>O </a:t>
            </a:r>
            <a:r>
              <a:rPr lang="pt-BR" sz="4000" dirty="0">
                <a:solidFill>
                  <a:srgbClr val="D6C99C"/>
                </a:solidFill>
              </a:rPr>
              <a:t>ser humano tem vivido sua sexualidade de forma distorcida.</a:t>
            </a:r>
            <a:endParaRPr lang="pt-BR" sz="4000" dirty="0" smtClean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915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7825" y="1200151"/>
            <a:ext cx="6315075" cy="2076450"/>
          </a:xfrm>
        </p:spPr>
        <p:txBody>
          <a:bodyPr anchor="ctr">
            <a:normAutofit/>
          </a:bodyPr>
          <a:lstStyle/>
          <a:p>
            <a:r>
              <a:rPr lang="pt-BR" sz="34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 espera que o ser humano mantenha sua sexualidade sob o controle da </a:t>
            </a:r>
            <a:r>
              <a:rPr lang="pt-BR" sz="34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razão. </a:t>
            </a:r>
            <a:r>
              <a:rPr lang="pt-BR" sz="34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4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647825" y="3114676"/>
            <a:ext cx="4724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Existem responsabilidades morais e sociais envolvidos neste processo. </a:t>
            </a:r>
            <a:r>
              <a:rPr lang="pt-BR" sz="28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8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2800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85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058813" y="1495426"/>
            <a:ext cx="3837661" cy="4139138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600" dirty="0">
                <a:solidFill>
                  <a:srgbClr val="D6C99C"/>
                </a:solidFill>
              </a:rPr>
              <a:t>Assim, como na vida existem leis que precisam ser obedecidas, na vida sexual </a:t>
            </a:r>
            <a:r>
              <a:rPr lang="pt-BR" sz="3600" dirty="0" smtClean="0">
                <a:solidFill>
                  <a:srgbClr val="D6C99C"/>
                </a:solidFill>
              </a:rPr>
              <a:t>também.</a:t>
            </a:r>
          </a:p>
        </p:txBody>
      </p:sp>
    </p:spTree>
    <p:extLst>
      <p:ext uri="{BB962C8B-B14F-4D97-AF65-F5344CB8AC3E}">
        <p14:creationId xmlns:p14="http://schemas.microsoft.com/office/powerpoint/2010/main" val="804428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272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5388" y="1447801"/>
            <a:ext cx="4237712" cy="4139138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400" dirty="0">
                <a:solidFill>
                  <a:srgbClr val="425051"/>
                </a:solidFill>
              </a:rPr>
              <a:t>Sexo é um </a:t>
            </a:r>
            <a:r>
              <a:rPr lang="pt-BR" sz="3400" b="1" dirty="0">
                <a:solidFill>
                  <a:srgbClr val="425051"/>
                </a:solidFill>
              </a:rPr>
              <a:t>dom de Deus</a:t>
            </a:r>
            <a:r>
              <a:rPr lang="pt-BR" sz="3400" dirty="0">
                <a:solidFill>
                  <a:srgbClr val="425051"/>
                </a:solidFill>
              </a:rPr>
              <a:t> e Ele espera que saibamos usá-lo dentro de seu projeto original.</a:t>
            </a:r>
            <a:endParaRPr lang="pt-BR" sz="3400" dirty="0" smtClean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02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48738" y="1562100"/>
            <a:ext cx="3847187" cy="4019550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400" dirty="0">
                <a:solidFill>
                  <a:srgbClr val="D6C99C"/>
                </a:solidFill>
              </a:rPr>
              <a:t>Deus criou o casamento para que o sexo pudesse ser praticado com liberdade e responsabilidade compartilhada.</a:t>
            </a:r>
            <a:endParaRPr lang="pt-BR" sz="3400" dirty="0" smtClean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47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3050" y="1266825"/>
            <a:ext cx="3609976" cy="4381500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400" dirty="0">
                <a:solidFill>
                  <a:srgbClr val="D6C99C"/>
                </a:solidFill>
              </a:rPr>
              <a:t>Não somos donos de nós mesmos. </a:t>
            </a:r>
            <a:endParaRPr lang="pt-BR" sz="3400" dirty="0" smtClean="0">
              <a:solidFill>
                <a:srgbClr val="D6C99C"/>
              </a:solidFill>
            </a:endParaRPr>
          </a:p>
          <a:p>
            <a:pPr algn="ctr">
              <a:spcBef>
                <a:spcPts val="0"/>
              </a:spcBef>
            </a:pPr>
            <a:endParaRPr lang="pt-BR" sz="3400" dirty="0">
              <a:solidFill>
                <a:srgbClr val="D6C99C"/>
              </a:solidFill>
            </a:endParaRPr>
          </a:p>
          <a:p>
            <a:pPr algn="ctr">
              <a:spcBef>
                <a:spcPts val="0"/>
              </a:spcBef>
            </a:pPr>
            <a:r>
              <a:rPr lang="pt-BR" sz="3400" b="1" dirty="0" smtClean="0">
                <a:solidFill>
                  <a:srgbClr val="D6C99C"/>
                </a:solidFill>
              </a:rPr>
              <a:t>PERTENCEMOS AO CRIADOR.</a:t>
            </a:r>
          </a:p>
          <a:p>
            <a:pPr algn="ctr">
              <a:spcBef>
                <a:spcPts val="0"/>
              </a:spcBef>
            </a:pPr>
            <a:endParaRPr lang="pt-BR" sz="3400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37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24025" y="1581150"/>
            <a:ext cx="4467226" cy="3705224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000" b="1" dirty="0" smtClean="0">
                <a:solidFill>
                  <a:srgbClr val="425051"/>
                </a:solidFill>
              </a:rPr>
              <a:t>Viva </a:t>
            </a:r>
            <a:r>
              <a:rPr lang="pt-BR" sz="4000" b="1" dirty="0">
                <a:solidFill>
                  <a:srgbClr val="425051"/>
                </a:solidFill>
              </a:rPr>
              <a:t>intensamente sua sexualidade dentro do plano idealizado pelo Criador do Universo</a:t>
            </a:r>
            <a:r>
              <a:rPr lang="pt-BR" sz="4000" b="1" dirty="0" smtClean="0">
                <a:solidFill>
                  <a:srgbClr val="425051"/>
                </a:solidFill>
              </a:rPr>
              <a:t>.</a:t>
            </a:r>
            <a:endParaRPr lang="pt-BR" sz="4000" b="1" dirty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542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48652" y="4057650"/>
            <a:ext cx="7957586" cy="2258982"/>
          </a:xfrm>
        </p:spPr>
        <p:txBody>
          <a:bodyPr anchor="ctr">
            <a:normAutofit/>
          </a:bodyPr>
          <a:lstStyle/>
          <a:p>
            <a:pPr algn="ctr"/>
            <a:r>
              <a:rPr lang="pt-BR" sz="66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Sexo faz bem</a:t>
            </a:r>
            <a:endParaRPr lang="pt-BR" sz="6600" dirty="0"/>
          </a:p>
        </p:txBody>
      </p:sp>
    </p:spTree>
    <p:extLst>
      <p:ext uri="{BB962C8B-B14F-4D97-AF65-F5344CB8AC3E}">
        <p14:creationId xmlns:p14="http://schemas.microsoft.com/office/powerpoint/2010/main" val="3093339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9"/>
          <p:cNvSpPr>
            <a:spLocks noGrp="1"/>
          </p:cNvSpPr>
          <p:nvPr>
            <p:ph type="body" idx="1"/>
          </p:nvPr>
        </p:nvSpPr>
        <p:spPr>
          <a:xfrm>
            <a:off x="1412875" y="1305120"/>
            <a:ext cx="3768725" cy="440988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Alivia </a:t>
            </a:r>
            <a:r>
              <a:rPr lang="pt-BR" sz="28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pt-BR" sz="28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tensões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Afasta </a:t>
            </a:r>
            <a:r>
              <a:rPr lang="pt-BR" sz="28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8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depressão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Reduz </a:t>
            </a:r>
            <a:r>
              <a:rPr lang="pt-BR" sz="28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8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estresse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Melhora </a:t>
            </a:r>
            <a:r>
              <a:rPr lang="pt-BR" sz="28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circulação   </a:t>
            </a:r>
            <a:br>
              <a:rPr lang="pt-BR" sz="28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sanguínea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 energia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Estabiliza </a:t>
            </a:r>
            <a:r>
              <a:rPr lang="pt-BR" sz="28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auto </a:t>
            </a:r>
            <a:br>
              <a:rPr lang="pt-BR" sz="28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estima</a:t>
            </a:r>
            <a:endParaRPr lang="pt-BR" sz="2800" dirty="0"/>
          </a:p>
        </p:txBody>
      </p:sp>
      <p:sp>
        <p:nvSpPr>
          <p:cNvPr id="12" name="Espaço Reservado para Texto 9"/>
          <p:cNvSpPr txBox="1">
            <a:spLocks/>
          </p:cNvSpPr>
          <p:nvPr/>
        </p:nvSpPr>
        <p:spPr>
          <a:xfrm>
            <a:off x="6975475" y="1305120"/>
            <a:ext cx="3768725" cy="440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Rejuvenesce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 a saúde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Equilibra o emocional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Afasta o medo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Traz o bem-estar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 a endorfina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Revigora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718526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86347" y="1009650"/>
            <a:ext cx="3596597" cy="4920928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Sexo é a expressão máxima do </a:t>
            </a:r>
            <a:r>
              <a:rPr lang="pt-BR" sz="36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amor </a:t>
            </a:r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</a:t>
            </a:r>
            <a:r>
              <a:rPr lang="pt-BR" sz="36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duas </a:t>
            </a:r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pessoas</a:t>
            </a:r>
            <a:r>
              <a:rPr lang="pt-BR" sz="36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40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40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0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40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a entrega de si mesmo</a:t>
            </a:r>
            <a:r>
              <a:rPr lang="pt-BR" sz="36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1984188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72597" y="1581151"/>
            <a:ext cx="4404878" cy="3844602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 ser feito sem amor, mas não será completo. Será mecânico, egoísta, carnal e passageiro.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424591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24498" y="1552576"/>
            <a:ext cx="3328552" cy="3844602"/>
          </a:xfrm>
        </p:spPr>
        <p:txBody>
          <a:bodyPr anchor="ctr">
            <a:noAutofit/>
          </a:bodyPr>
          <a:lstStyle/>
          <a:p>
            <a:pPr algn="ctr"/>
            <a:r>
              <a:rPr lang="pt-BR" sz="40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Sexo é uma experiência espiritual. </a:t>
            </a:r>
            <a:r>
              <a:rPr lang="pt-BR" sz="40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br>
              <a:rPr lang="pt-BR" sz="40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0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40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0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pt-BR" sz="40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santo, puro e bom</a:t>
            </a:r>
            <a:r>
              <a:rPr lang="pt-BR" sz="40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t-BR" sz="4000" b="1" dirty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655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72571" y="1476376"/>
            <a:ext cx="4490603" cy="3844602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Sexo deve ser praticado com responsabilidade pensando sempre no </a:t>
            </a:r>
            <a:r>
              <a:rPr lang="pt-BR" sz="36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6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bem-estar </a:t>
            </a:r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outro.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574412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8927" y="1588439"/>
            <a:ext cx="5130412" cy="3664695"/>
          </a:xfrm>
        </p:spPr>
        <p:txBody>
          <a:bodyPr anchor="ctr">
            <a:normAutofit/>
          </a:bodyPr>
          <a:lstStyle/>
          <a:p>
            <a:r>
              <a:rPr lang="pt-BR" sz="40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nossa cultura há duas grandes Correntes </a:t>
            </a:r>
            <a:r>
              <a:rPr lang="pt-BR" sz="40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filosóficas: o </a:t>
            </a:r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Criacionismo</a:t>
            </a:r>
            <a:r>
              <a:rPr lang="pt-BR" sz="40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 </a:t>
            </a:r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Evolucionismo</a:t>
            </a:r>
            <a:r>
              <a:rPr lang="pt-BR" sz="40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738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0247" y="1524001"/>
            <a:ext cx="3596597" cy="3844602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Sexo é algo que só se recebe quando você se doa ao outro.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040705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10198" y="1619251"/>
            <a:ext cx="3795278" cy="3844602"/>
          </a:xfrm>
        </p:spPr>
        <p:txBody>
          <a:bodyPr anchor="ctr">
            <a:noAutofit/>
          </a:bodyPr>
          <a:lstStyle/>
          <a:p>
            <a:pPr algn="ctr"/>
            <a:r>
              <a:rPr lang="pt-BR" sz="40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 lhes deu este dom para vive-lo no casamento.</a:t>
            </a:r>
            <a:endParaRPr lang="pt-BR" sz="4000" b="1" dirty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598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3376" y="3415200"/>
            <a:ext cx="8400273" cy="2910957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sexualidade humana é uma pista de mão dupla</a:t>
            </a:r>
            <a:endParaRPr lang="pt-BR" sz="5400" dirty="0"/>
          </a:p>
        </p:txBody>
      </p:sp>
    </p:spTree>
    <p:extLst>
      <p:ext uri="{BB962C8B-B14F-4D97-AF65-F5344CB8AC3E}">
        <p14:creationId xmlns:p14="http://schemas.microsoft.com/office/powerpoint/2010/main" val="4035759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58348" y="1581151"/>
            <a:ext cx="3795278" cy="3844602"/>
          </a:xfrm>
        </p:spPr>
        <p:txBody>
          <a:bodyPr anchor="ctr">
            <a:noAutofit/>
          </a:bodyPr>
          <a:lstStyle/>
          <a:p>
            <a:pPr algn="ctr"/>
            <a:r>
              <a:rPr lang="pt-BR" sz="44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mulher precisa se sentir amada para fazer sexo.</a:t>
            </a:r>
            <a:endParaRPr lang="pt-BR" sz="4400" b="1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689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58348" y="1581151"/>
            <a:ext cx="3795278" cy="3844602"/>
          </a:xfrm>
        </p:spPr>
        <p:txBody>
          <a:bodyPr anchor="ctr">
            <a:noAutofit/>
          </a:bodyPr>
          <a:lstStyle/>
          <a:p>
            <a:pPr algn="ctr"/>
            <a:r>
              <a:rPr lang="pt-BR" sz="44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homem precisa fazer sexo para se sentir amado.</a:t>
            </a:r>
            <a:endParaRPr lang="pt-BR" sz="4400" b="1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09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2523" y="1476375"/>
            <a:ext cx="3795278" cy="3997003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Sexo é um dom que DEUS deu para pessoas casadas</a:t>
            </a:r>
            <a:r>
              <a:rPr lang="pt-BR" sz="36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36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6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6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 objetivo é manter o casal </a:t>
            </a:r>
            <a:r>
              <a:rPr lang="pt-BR" sz="36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unido.</a:t>
            </a:r>
            <a:endParaRPr lang="pt-BR" sz="3600" b="1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22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982613" y="1190625"/>
            <a:ext cx="4047211" cy="4282013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600" dirty="0">
                <a:solidFill>
                  <a:srgbClr val="D6C99C"/>
                </a:solidFill>
              </a:rPr>
              <a:t>O diabo fará de tudo para que dois jovens namorados façam sexo antes do casamento.</a:t>
            </a:r>
            <a:endParaRPr lang="pt-BR" sz="3600" dirty="0" smtClean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82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53489" y="1323975"/>
            <a:ext cx="3551912" cy="4282013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600" dirty="0">
                <a:solidFill>
                  <a:srgbClr val="D6C99C"/>
                </a:solidFill>
              </a:rPr>
              <a:t>E depois de casados, criará um monte de problemas para</a:t>
            </a:r>
          </a:p>
          <a:p>
            <a:pPr algn="ctr">
              <a:spcBef>
                <a:spcPts val="0"/>
              </a:spcBef>
            </a:pPr>
            <a:r>
              <a:rPr lang="pt-BR" sz="3600" dirty="0">
                <a:solidFill>
                  <a:srgbClr val="D6C99C"/>
                </a:solidFill>
              </a:rPr>
              <a:t>que não façam o sexo que devem fazer como casados.</a:t>
            </a:r>
            <a:endParaRPr lang="pt-BR" sz="3600" dirty="0" smtClean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497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82564" y="1466850"/>
            <a:ext cx="5209262" cy="4282013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000" dirty="0">
                <a:solidFill>
                  <a:srgbClr val="425051"/>
                </a:solidFill>
              </a:rPr>
              <a:t>AMOR não é sexo, porém, sexo sem amor não passa de um ato egoísta de autossatisfação pessoal.</a:t>
            </a:r>
            <a:endParaRPr lang="pt-BR" sz="4000" dirty="0" smtClean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368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0388" y="1196556"/>
            <a:ext cx="3469563" cy="4401813"/>
          </a:xfrm>
        </p:spPr>
        <p:txBody>
          <a:bodyPr anchor="ctr">
            <a:normAutofit/>
          </a:bodyPr>
          <a:lstStyle/>
          <a:p>
            <a:r>
              <a:rPr lang="pt-BR" sz="32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postulados básicos do </a:t>
            </a:r>
            <a:r>
              <a:rPr lang="pt-BR" sz="36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criacionismo</a:t>
            </a:r>
            <a:r>
              <a:rPr lang="pt-BR" sz="32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Deus criou tudo do nada.</a:t>
            </a:r>
            <a:br>
              <a:rPr lang="pt-BR" sz="32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 </a:t>
            </a:r>
            <a:r>
              <a:rPr lang="pt-BR" sz="32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planejou e criou segundo um plano diretor</a:t>
            </a:r>
            <a:endParaRPr lang="pt-BR" sz="7200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704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2357" y="1485803"/>
            <a:ext cx="3488224" cy="3953944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 assim que criou o ser humano à Sua imagem e semelhança</a:t>
            </a:r>
            <a:endParaRPr lang="pt-BR" sz="9600" b="1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169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9286" y="1551116"/>
            <a:ext cx="5438324" cy="3664695"/>
          </a:xfrm>
        </p:spPr>
        <p:txBody>
          <a:bodyPr anchor="ctr">
            <a:noAutofit/>
          </a:bodyPr>
          <a:lstStyle/>
          <a:p>
            <a:pPr algn="ctr"/>
            <a:r>
              <a:rPr lang="pt-BR" sz="44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modelo bíblico criacionista nada foi criado por </a:t>
            </a:r>
            <a:r>
              <a:rPr lang="pt-BR" sz="44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acaso.</a:t>
            </a:r>
            <a:br>
              <a:rPr lang="pt-BR" sz="44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4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44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detalhe tem seu propósito</a:t>
            </a:r>
            <a:endParaRPr lang="pt-BR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003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26363" y="1616431"/>
            <a:ext cx="4122706" cy="3664695"/>
          </a:xfrm>
        </p:spPr>
        <p:txBody>
          <a:bodyPr anchor="ctr">
            <a:normAutofit/>
          </a:bodyPr>
          <a:lstStyle/>
          <a:p>
            <a:pPr algn="ctr"/>
            <a:r>
              <a:rPr lang="pt-BR" sz="48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 no modelo </a:t>
            </a:r>
            <a:r>
              <a:rPr lang="pt-BR" sz="48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evolucionista</a:t>
            </a:r>
            <a:r>
              <a:rPr lang="pt-BR" sz="48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8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48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8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 </a:t>
            </a:r>
            <a:r>
              <a:rPr lang="pt-BR" sz="48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surgiu por acaso.</a:t>
            </a:r>
            <a:endParaRPr lang="pt-BR" sz="11500" b="1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58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24744" y="1194317"/>
            <a:ext cx="81362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Nos postulados evolucionistas o homem é resultado de uma seleção natural milenar </a:t>
            </a:r>
            <a:r>
              <a:rPr lang="pt-BR" sz="3600" b="1" dirty="0" smtClean="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evolutiva.</a:t>
            </a:r>
          </a:p>
          <a:p>
            <a:pPr algn="ctr"/>
            <a:endParaRPr lang="pt-BR" sz="3600" b="1" dirty="0" smtClean="0">
              <a:solidFill>
                <a:srgbClr val="42505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pt-BR" sz="3600" b="1" dirty="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ELE NÃO TEM UM </a:t>
            </a:r>
            <a:r>
              <a:rPr lang="pt-BR" sz="3600" b="1" dirty="0" smtClean="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PROPÓSITO.</a:t>
            </a:r>
          </a:p>
          <a:p>
            <a:pPr algn="ctr"/>
            <a:endParaRPr lang="pt-BR" sz="3600" b="1" dirty="0">
              <a:solidFill>
                <a:srgbClr val="42505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947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65617" y="867748"/>
            <a:ext cx="4467224" cy="2416436"/>
          </a:xfrm>
        </p:spPr>
        <p:txBody>
          <a:bodyPr anchor="ctr">
            <a:normAutofit/>
          </a:bodyPr>
          <a:lstStyle/>
          <a:p>
            <a:pPr algn="ctr"/>
            <a:r>
              <a:rPr lang="pt-BR" sz="96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Sexo</a:t>
            </a:r>
            <a:endParaRPr lang="pt-BR" sz="9600" dirty="0"/>
          </a:p>
        </p:txBody>
      </p:sp>
    </p:spTree>
    <p:extLst>
      <p:ext uri="{BB962C8B-B14F-4D97-AF65-F5344CB8AC3E}">
        <p14:creationId xmlns:p14="http://schemas.microsoft.com/office/powerpoint/2010/main" val="15848736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484</Words>
  <Application>Microsoft Office PowerPoint</Application>
  <PresentationFormat>Widescreen</PresentationFormat>
  <Paragraphs>54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Em nossa cultura há duas grandes Correntes filosóficas: o Criacionismo e o Evolucionismo.</vt:lpstr>
      <vt:lpstr>Nos postulados básicos do criacionismo, Deus criou tudo do nada.  Ele planejou e criou segundo um plano diretor</vt:lpstr>
      <vt:lpstr>Foi assim que criou o ser humano à Sua imagem e semelhança</vt:lpstr>
      <vt:lpstr>No modelo bíblico criacionista nada foi criado por acaso.  Cada detalhe tem seu propósito</vt:lpstr>
      <vt:lpstr>Já no modelo evolucionista  tudo surgiu por acaso.</vt:lpstr>
      <vt:lpstr>Apresentação do PowerPoint</vt:lpstr>
      <vt:lpstr>Sexo</vt:lpstr>
      <vt:lpstr>Para os criacionistas Deus planejou e criou propositadamente a sexualidade nos seres vivos.</vt:lpstr>
      <vt:lpstr>Apresentação do PowerPoint</vt:lpstr>
      <vt:lpstr>No grupo dos sexuados estão os animais irracionais e o ser humano  Os animais se reproduzem por instinto.</vt:lpstr>
      <vt:lpstr>Apresentação do PowerPoint</vt:lpstr>
      <vt:lpstr>Apresentação do PowerPoint</vt:lpstr>
      <vt:lpstr>Apresentação do PowerPoint</vt:lpstr>
      <vt:lpstr>O sexo contribui para manter a unidade conjugal.</vt:lpstr>
      <vt:lpstr>Apresentação do PowerPoint</vt:lpstr>
      <vt:lpstr>Deus espera que o ser humano mantenha sua sexualidade sob o controle da razão.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Sexo faz bem</vt:lpstr>
      <vt:lpstr>Apresentação do PowerPoint</vt:lpstr>
      <vt:lpstr>Sexo é a expressão máxima do  amor entre  duas pessoas.  É a entrega de si mesmo.</vt:lpstr>
      <vt:lpstr>Pode ser feito sem amor, mas não será completo. Será mecânico, egoísta, carnal e passageiro.</vt:lpstr>
      <vt:lpstr>Sexo é uma experiência espiritual.       É santo, puro e bom. </vt:lpstr>
      <vt:lpstr>Sexo deve ser praticado com responsabilidade pensando sempre no  bem-estar do outro.</vt:lpstr>
      <vt:lpstr>Sexo é algo que só se recebe quando você se doa ao outro.</vt:lpstr>
      <vt:lpstr>Deus lhes deu este dom para vive-lo no casamento.</vt:lpstr>
      <vt:lpstr>A sexualidade humana é uma pista de mão dupla</vt:lpstr>
      <vt:lpstr>A mulher precisa se sentir amada para fazer sexo.</vt:lpstr>
      <vt:lpstr>O homem precisa fazer sexo para se sentir amado.</vt:lpstr>
      <vt:lpstr>Sexo é um dom que DEUS deu para pessoas casadas.  Seu objetivo é manter o casal unido.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Suzana Lima</cp:lastModifiedBy>
  <cp:revision>93</cp:revision>
  <dcterms:created xsi:type="dcterms:W3CDTF">2023-02-06T20:13:15Z</dcterms:created>
  <dcterms:modified xsi:type="dcterms:W3CDTF">2023-02-24T20:10:08Z</dcterms:modified>
</cp:coreProperties>
</file>