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7" r:id="rId2"/>
    <p:sldId id="259" r:id="rId3"/>
    <p:sldId id="277" r:id="rId4"/>
    <p:sldId id="281" r:id="rId5"/>
    <p:sldId id="283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1" r:id="rId15"/>
    <p:sldId id="310" r:id="rId16"/>
    <p:sldId id="312" r:id="rId17"/>
    <p:sldId id="267" r:id="rId18"/>
    <p:sldId id="313" r:id="rId19"/>
    <p:sldId id="314" r:id="rId20"/>
    <p:sldId id="315" r:id="rId21"/>
    <p:sldId id="316" r:id="rId22"/>
    <p:sldId id="317" r:id="rId23"/>
    <p:sldId id="318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99C"/>
    <a:srgbClr val="425051"/>
    <a:srgbClr val="AAB9BA"/>
    <a:srgbClr val="7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432041"/>
            <a:ext cx="9405257" cy="1259631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13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0" y="3965510"/>
            <a:ext cx="9283959" cy="1866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4906" y="1231641"/>
            <a:ext cx="3788229" cy="4488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97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9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0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1252991"/>
            <a:ext cx="9405257" cy="443868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6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301411"/>
            <a:ext cx="9405257" cy="1390261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78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9" r:id="rId5"/>
    <p:sldLayoutId id="2147483664" r:id="rId6"/>
    <p:sldLayoutId id="2147483676" r:id="rId7"/>
    <p:sldLayoutId id="2147483672" r:id="rId8"/>
    <p:sldLayoutId id="2147483674" r:id="rId9"/>
    <p:sldLayoutId id="2147483675" r:id="rId10"/>
    <p:sldLayoutId id="2147483665" r:id="rId11"/>
    <p:sldLayoutId id="2147483666" r:id="rId12"/>
    <p:sldLayoutId id="2147483667" r:id="rId13"/>
    <p:sldLayoutId id="2147483668" r:id="rId14"/>
    <p:sldLayoutId id="2147483673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1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26360" y="1166328"/>
            <a:ext cx="4861248" cy="46303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rgbClr val="D6C99C"/>
                </a:solidFill>
              </a:rPr>
              <a:t>Um homem pode </a:t>
            </a:r>
            <a:r>
              <a:rPr lang="pt-BR" sz="3200" dirty="0" smtClean="0">
                <a:solidFill>
                  <a:srgbClr val="D6C99C"/>
                </a:solidFill>
              </a:rPr>
              <a:t>          se </a:t>
            </a:r>
            <a:r>
              <a:rPr lang="pt-BR" sz="3200" dirty="0">
                <a:solidFill>
                  <a:srgbClr val="D6C99C"/>
                </a:solidFill>
              </a:rPr>
              <a:t>cansar de constantemente ter que “paparicar” sua esposa.  Porém, vale a pena. Pense nela. Em sua felicidade, e em seu </a:t>
            </a:r>
            <a:r>
              <a:rPr lang="pt-BR" sz="3200" dirty="0" smtClean="0">
                <a:solidFill>
                  <a:srgbClr val="D6C99C"/>
                </a:solidFill>
              </a:rPr>
              <a:t>bem-estar</a:t>
            </a:r>
            <a:r>
              <a:rPr lang="pt-BR" sz="3200" dirty="0">
                <a:solidFill>
                  <a:srgbClr val="D6C99C"/>
                </a:solidFill>
              </a:rPr>
              <a:t>, e você receberá dela o que precisa.</a:t>
            </a:r>
            <a:endParaRPr lang="pt-BR" sz="32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35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46237" y="1875453"/>
            <a:ext cx="4114799" cy="310946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5400" dirty="0">
                <a:solidFill>
                  <a:srgbClr val="D6C99C"/>
                </a:solidFill>
              </a:rPr>
              <a:t>Tolo é o homem que trata mal sua mulher.</a:t>
            </a:r>
            <a:endParaRPr lang="pt-BR" sz="54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02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78286" y="1856792"/>
            <a:ext cx="4394718" cy="310946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dirty="0">
                <a:solidFill>
                  <a:srgbClr val="D6C99C"/>
                </a:solidFill>
              </a:rPr>
              <a:t>Mulher é auditiva. </a:t>
            </a:r>
            <a:endParaRPr lang="pt-BR" sz="4400" dirty="0" smtClean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4400" dirty="0" smtClean="0">
                <a:solidFill>
                  <a:srgbClr val="D6C99C"/>
                </a:solidFill>
              </a:rPr>
              <a:t>Se </a:t>
            </a:r>
            <a:r>
              <a:rPr lang="pt-BR" sz="4400" dirty="0">
                <a:solidFill>
                  <a:srgbClr val="D6C99C"/>
                </a:solidFill>
              </a:rPr>
              <a:t>estimula sexualmente pelo que ouve.</a:t>
            </a:r>
            <a:endParaRPr lang="pt-BR" sz="44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7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63682" y="1595535"/>
            <a:ext cx="4730620" cy="38372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dirty="0">
                <a:solidFill>
                  <a:srgbClr val="D6C99C"/>
                </a:solidFill>
              </a:rPr>
              <a:t>Use o celular a seu favor. Envie mensagens românticas nas horas em que ela menos espera.</a:t>
            </a:r>
            <a:endParaRPr lang="pt-BR" sz="44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24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56988" y="1604866"/>
            <a:ext cx="4525347" cy="38372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dirty="0">
                <a:solidFill>
                  <a:srgbClr val="D6C99C"/>
                </a:solidFill>
              </a:rPr>
              <a:t>Sussurre em seus ouvidos palavras afáveis e amáveis.</a:t>
            </a:r>
            <a:endParaRPr lang="pt-BR" sz="44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91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47461" y="1623528"/>
            <a:ext cx="3918857" cy="38372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b="1" dirty="0">
                <a:solidFill>
                  <a:srgbClr val="425051"/>
                </a:solidFill>
              </a:rPr>
              <a:t>Nunca perca o romantismo dos tempos de namoro.</a:t>
            </a:r>
            <a:endParaRPr lang="pt-BR" sz="4400" b="1" dirty="0" smtClean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5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01003" y="998377"/>
            <a:ext cx="4609323" cy="482392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dirty="0">
                <a:solidFill>
                  <a:srgbClr val="425051"/>
                </a:solidFill>
              </a:rPr>
              <a:t>Seja cuidadoso na lua de mel. </a:t>
            </a:r>
            <a:endParaRPr lang="pt-BR" sz="4400" dirty="0" smtClean="0">
              <a:solidFill>
                <a:srgbClr val="425051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4400" dirty="0" smtClean="0">
                <a:solidFill>
                  <a:srgbClr val="425051"/>
                </a:solidFill>
              </a:rPr>
              <a:t>A </a:t>
            </a:r>
            <a:r>
              <a:rPr lang="pt-BR" sz="4400" dirty="0">
                <a:solidFill>
                  <a:srgbClr val="425051"/>
                </a:solidFill>
              </a:rPr>
              <a:t>ansiedade pode estragar tudo. </a:t>
            </a:r>
            <a:r>
              <a:rPr lang="pt-BR" sz="4400" dirty="0" smtClean="0">
                <a:solidFill>
                  <a:srgbClr val="425051"/>
                </a:solidFill>
              </a:rPr>
              <a:t>Vá </a:t>
            </a:r>
            <a:r>
              <a:rPr lang="pt-BR" sz="4400" dirty="0">
                <a:solidFill>
                  <a:srgbClr val="425051"/>
                </a:solidFill>
              </a:rPr>
              <a:t>firme, porém devagar. Você é o regente da orquestra.</a:t>
            </a:r>
            <a:endParaRPr lang="pt-BR" sz="4400" dirty="0" smtClean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054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0939" y="2304648"/>
            <a:ext cx="3539641" cy="2386939"/>
          </a:xfrm>
        </p:spPr>
        <p:txBody>
          <a:bodyPr/>
          <a:lstStyle/>
          <a:p>
            <a:r>
              <a:rPr lang="pt-BR" dirty="0"/>
              <a:t>Sempre respeite sua esposa.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Use </a:t>
            </a:r>
            <a:r>
              <a:rPr lang="pt-BR" dirty="0"/>
              <a:t>o órgão que Deus criou para fazer sexo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34269" y="1423484"/>
            <a:ext cx="4320074" cy="414926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 smtClean="0">
                <a:solidFill>
                  <a:srgbClr val="D6C99C"/>
                </a:solidFill>
              </a:rPr>
              <a:t>Ele </a:t>
            </a:r>
            <a:r>
              <a:rPr lang="pt-BR" sz="3200" dirty="0">
                <a:solidFill>
                  <a:srgbClr val="D6C99C"/>
                </a:solidFill>
              </a:rPr>
              <a:t>foi projetado pelo criador para este propósito, e tem todas as características anatômicas necessárias para o intercurso sexual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466848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425957" y="1390261"/>
            <a:ext cx="7408507" cy="4413379"/>
          </a:xfrm>
        </p:spPr>
        <p:txBody>
          <a:bodyPr/>
          <a:lstStyle/>
          <a:p>
            <a:r>
              <a:rPr lang="pt-BR" sz="2800" dirty="0"/>
              <a:t>Cada um saiba controlar o próprio corpo de maneira santa e honrosa, não com a paixão de desejo desenfreado, como os pagãos que desconhecem a Deus.</a:t>
            </a:r>
            <a:endParaRPr lang="pt-BR" sz="2800" dirty="0" smtClean="0"/>
          </a:p>
          <a:p>
            <a:endParaRPr lang="pt-BR" dirty="0"/>
          </a:p>
          <a:p>
            <a:r>
              <a:rPr lang="pt-BR" sz="1800" i="1" dirty="0" smtClean="0"/>
              <a:t>1Ts </a:t>
            </a:r>
            <a:r>
              <a:rPr lang="pt-BR" sz="1800" i="1" dirty="0"/>
              <a:t>4:3-5</a:t>
            </a:r>
          </a:p>
        </p:txBody>
      </p:sp>
    </p:spTree>
    <p:extLst>
      <p:ext uri="{BB962C8B-B14F-4D97-AF65-F5344CB8AC3E}">
        <p14:creationId xmlns:p14="http://schemas.microsoft.com/office/powerpoint/2010/main" val="1677125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03443" y="1101014"/>
            <a:ext cx="5878288" cy="482392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rgbClr val="425051"/>
                </a:solidFill>
              </a:rPr>
              <a:t>A lua de mel sempre será a lua de mel. Não é por acaso que tem este nome. Escolha um bom lugar. Invista. Não precisa fazer dívidas. Fique dentro de seu orçamento, mas planeja e faça uma boa lua de mel.</a:t>
            </a:r>
            <a:endParaRPr lang="pt-BR" sz="3200" dirty="0" smtClean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4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8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9589" y="3498980"/>
            <a:ext cx="9162663" cy="296713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rgbClr val="425051"/>
                </a:solidFill>
              </a:rPr>
              <a:t>Tem muita gente no mundo promovendo a perversão sexual. Escute o que Deus diz. Faça o que Ele recomenda. Mesmo que outros digam ser bobagens. Você nunca perderá se seguir as orientações de Deus. O Criador NÃO erra.</a:t>
            </a:r>
            <a:endParaRPr lang="pt-BR" sz="3200" dirty="0" smtClean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02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61043" y="1856793"/>
            <a:ext cx="4861251" cy="335901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rgbClr val="D6C99C"/>
                </a:solidFill>
              </a:rPr>
              <a:t>Fuja da pornografia. Esse negócio funciona como droga. Cria dependência psíquica emocional exigindo cada vez mais. Ela destruirá em você a capacidade de se excitar por meios naturais.</a:t>
            </a:r>
            <a:endParaRPr lang="pt-BR" sz="28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49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70375" y="1082351"/>
            <a:ext cx="4851920" cy="4702627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2400" dirty="0">
                <a:solidFill>
                  <a:srgbClr val="D6C99C"/>
                </a:solidFill>
              </a:rPr>
              <a:t>Sexo depende mais do homem do que da mulher. O homem é o regente da orquestra. Se a música desafinar, tente descobrir onde você está errando. Não culpe a mulher. Muitos homens jogam nas costas da esposa a responsabilidade que seria dele. Não tenha medo de assumir, avaliar e corrigir.</a:t>
            </a:r>
            <a:endParaRPr lang="pt-BR" sz="24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50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1886" y="429209"/>
            <a:ext cx="3974841" cy="2463282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2800" dirty="0">
                <a:solidFill>
                  <a:srgbClr val="425051"/>
                </a:solidFill>
              </a:rPr>
              <a:t>O adultério destrói a felicidade de qualquer casamento por isso, Deus </a:t>
            </a:r>
            <a:r>
              <a:rPr lang="pt-BR" sz="2800" dirty="0" smtClean="0">
                <a:solidFill>
                  <a:srgbClr val="425051"/>
                </a:solidFill>
              </a:rPr>
              <a:t>diz: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5265575" y="1104124"/>
            <a:ext cx="5259355" cy="4559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2800" dirty="0" smtClean="0">
                <a:solidFill>
                  <a:srgbClr val="D6C99C"/>
                </a:solidFill>
              </a:rPr>
              <a:t>“Beba das águas da sua cisterna, das águas que brotam do seu próprio poço. ... Seja bendita a sua fonte! Alegre-se com a esposa de sua juventude. Gazela amorosa, corça graciosa; que os seios de sua esposa sempre o fartem de prazer, e sempre o embriaguem os carinhos dela</a:t>
            </a:r>
            <a:r>
              <a:rPr lang="pt-BR" sz="2800" dirty="0">
                <a:solidFill>
                  <a:srgbClr val="D6C99C"/>
                </a:solidFill>
              </a:rPr>
              <a:t>”. </a:t>
            </a:r>
            <a:r>
              <a:rPr lang="pt-BR" sz="1800" i="1" dirty="0" err="1">
                <a:solidFill>
                  <a:srgbClr val="D6C99C"/>
                </a:solidFill>
              </a:rPr>
              <a:t>Pv</a:t>
            </a:r>
            <a:r>
              <a:rPr lang="pt-BR" sz="1800" i="1" dirty="0">
                <a:solidFill>
                  <a:srgbClr val="D6C99C"/>
                </a:solidFill>
              </a:rPr>
              <a:t> 5:15, </a:t>
            </a:r>
            <a:r>
              <a:rPr lang="pt-BR" sz="1800" i="1" dirty="0" smtClean="0">
                <a:solidFill>
                  <a:srgbClr val="D6C99C"/>
                </a:solidFill>
              </a:rPr>
              <a:t>18-19</a:t>
            </a:r>
            <a:endParaRPr lang="pt-BR" sz="1800" i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4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2983" y="1000611"/>
            <a:ext cx="4925139" cy="4859014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</a:t>
            </a:r>
            <a:r>
              <a:rPr lang="pt-BR" sz="54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incondicionalmente sua mulher. </a:t>
            </a:r>
            <a:r>
              <a:rPr lang="pt-BR" sz="40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0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 é a chave para abrir o coração da </a:t>
            </a:r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esposa.</a:t>
            </a:r>
            <a:endParaRPr lang="pt-BR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3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70182" y="1418252"/>
            <a:ext cx="52624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 amor sem expressão não é amor. Quem ama demonstra através de palavras, atitudes e ações. Demonstre para sua esposa o quanto você a ama, e o quanto ela é importante para você.</a:t>
            </a:r>
            <a:endParaRPr lang="pt-BR" b="1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91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15608" y="1716833"/>
            <a:ext cx="4189445" cy="3454699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D6C99C"/>
                </a:solidFill>
              </a:rPr>
              <a:t>Nunca esqueça que mulher é emoção. Trate bem sua esposa e ela estará disponível para o sexo.</a:t>
            </a:r>
            <a:endParaRPr lang="pt-BR" sz="36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15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10129" y="1138336"/>
            <a:ext cx="3862875" cy="46303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rgbClr val="D6C99C"/>
                </a:solidFill>
              </a:rPr>
              <a:t>A mulher precisa ser emocionalmente preparada para o sexo. E isso não acontece somente no quarto. Carinhos, abraços, companhia, toques e gestos de amor bondade ao longo do dia farão toda a diferença na hora H.</a:t>
            </a:r>
            <a:endParaRPr lang="pt-BR" sz="28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9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35690" y="1716833"/>
            <a:ext cx="4954555" cy="3454699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2800" dirty="0">
                <a:solidFill>
                  <a:srgbClr val="D6C99C"/>
                </a:solidFill>
              </a:rPr>
              <a:t>Quer ter uma esposa predisposta ao sexo? Cuide bem dela. Ande com ela e ao lado dela. Ajude-a nas tarefas da casa. Alivie seus fardos. Sobretudo, se ela trabalha fora de casa. Cuide de seus filhos. Escute-a com amor. Interesse-se por ela, e pelas coisas dela.</a:t>
            </a:r>
            <a:endParaRPr lang="pt-BR" sz="28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75456" y="1558211"/>
            <a:ext cx="52624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 você só pensar em sexo, provavelmente não terá sua mulher. Mas se pensar em sua mulher, terá não somente ela, mas também o sexo que você tanto quer.</a:t>
            </a:r>
            <a:endParaRPr lang="pt-BR" b="1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68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61049" y="793101"/>
            <a:ext cx="4767946" cy="5159829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rgbClr val="425051"/>
                </a:solidFill>
              </a:rPr>
              <a:t>Sexo não deve ser um fim em si mesmo. Deve ser resultado de um envolvimento emocional profundo. A cumplicidade de duas pessoas que se amam. É a união de duas pessoas em uma só carne.</a:t>
            </a:r>
            <a:endParaRPr lang="pt-BR" sz="3200" dirty="0" smtClean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423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672</Words>
  <Application>Microsoft Office PowerPoint</Application>
  <PresentationFormat>Widescreen</PresentationFormat>
  <Paragraphs>27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AME incondicionalmente sua mulher.   O amor é a chave para abrir o coração da esposa.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Sempre respeite sua esposa.  Use o órgão que Deus criou para fazer sexo.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64</cp:revision>
  <dcterms:created xsi:type="dcterms:W3CDTF">2023-02-06T20:13:15Z</dcterms:created>
  <dcterms:modified xsi:type="dcterms:W3CDTF">2023-02-24T20:19:08Z</dcterms:modified>
</cp:coreProperties>
</file>