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7" r:id="rId2"/>
    <p:sldId id="259" r:id="rId3"/>
    <p:sldId id="279" r:id="rId4"/>
    <p:sldId id="277" r:id="rId5"/>
    <p:sldId id="280" r:id="rId6"/>
    <p:sldId id="281" r:id="rId7"/>
    <p:sldId id="267" r:id="rId8"/>
    <p:sldId id="282" r:id="rId9"/>
    <p:sldId id="283" r:id="rId10"/>
    <p:sldId id="284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99C"/>
    <a:srgbClr val="425051"/>
    <a:srgbClr val="AAB9BA"/>
    <a:srgbClr val="7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432041"/>
            <a:ext cx="9405257" cy="1259631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13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0" y="3965510"/>
            <a:ext cx="9283959" cy="1866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4906" y="1231641"/>
            <a:ext cx="3788229" cy="4488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97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9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07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1252991"/>
            <a:ext cx="9405257" cy="443868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6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301411"/>
            <a:ext cx="9405257" cy="1390261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78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9" r:id="rId5"/>
    <p:sldLayoutId id="2147483664" r:id="rId6"/>
    <p:sldLayoutId id="2147483676" r:id="rId7"/>
    <p:sldLayoutId id="2147483672" r:id="rId8"/>
    <p:sldLayoutId id="2147483674" r:id="rId9"/>
    <p:sldLayoutId id="2147483675" r:id="rId10"/>
    <p:sldLayoutId id="2147483665" r:id="rId11"/>
    <p:sldLayoutId id="2147483666" r:id="rId12"/>
    <p:sldLayoutId id="2147483667" r:id="rId13"/>
    <p:sldLayoutId id="2147483668" r:id="rId14"/>
    <p:sldLayoutId id="2147483673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1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40963" y="1551120"/>
            <a:ext cx="4292082" cy="3813984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fique chateada quando ele for jogar bola com seus amigos. Deixe-o ir porque quando retornar será inteiramente 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seu.</a:t>
            </a:r>
            <a:endParaRPr lang="pt-BR" sz="40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8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40963" y="1551120"/>
            <a:ext cx="4292082" cy="3813984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Crie ambientes propícios para um sexo tranquilo e sem preocupação (se a porta está trancada, por exemplo).</a:t>
            </a:r>
            <a:endParaRPr lang="pt-BR" sz="40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89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0890" y="1187225"/>
            <a:ext cx="3704253" cy="4439133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permita ser objeto sexual de seu marido. Você é a esposa dele. Exija que a respeite. Tenha autoestima e saiba colocar limites.</a:t>
            </a:r>
            <a:endParaRPr lang="pt-BR" sz="40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109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33053" y="1271201"/>
            <a:ext cx="4973217" cy="4439133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satisfaça seu marido em suas fantasias sexuais vestindo-se ora de colegial, enfermeira, militar...isso cria uma falsa realidade.</a:t>
            </a:r>
            <a:endParaRPr lang="pt-BR" sz="40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3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9005" y="1252540"/>
            <a:ext cx="3974840" cy="4439133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Diga para ele o que você gosta e o que você não gosta no sexo. Escute o que ele tem a dizer sobre os gostos dele.</a:t>
            </a:r>
            <a:endParaRPr lang="pt-BR" sz="40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1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5061" y="1289863"/>
            <a:ext cx="5085183" cy="4439133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 carinhosa. O homem é como uma criança crescida. Todos se derretem aos carinhos de sua mulher. Faça cafuné, mas esteja preparada ele a levará para a cama.</a:t>
            </a:r>
            <a:endParaRPr lang="pt-BR" sz="40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69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1559" y="1392499"/>
            <a:ext cx="4254759" cy="4439133"/>
          </a:xfrm>
        </p:spPr>
        <p:txBody>
          <a:bodyPr anchor="ctr">
            <a:noAutofit/>
          </a:bodyPr>
          <a:lstStyle/>
          <a:p>
            <a:pPr algn="ctr"/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espere que somente ele tome a iniciativa. Faça-o você também. Surpreenda.</a:t>
            </a:r>
            <a:endParaRPr lang="pt-BR" sz="40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5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0889" y="1336515"/>
            <a:ext cx="3666931" cy="4439133"/>
          </a:xfrm>
        </p:spPr>
        <p:txBody>
          <a:bodyPr anchor="ctr">
            <a:noAutofit/>
          </a:bodyPr>
          <a:lstStyle/>
          <a:p>
            <a:pPr algn="ctr"/>
            <a: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queira ser feliz. Mas, pense em como pode fazer seu marido feliz. Se ele o for, com toda certeza você também será. É dando que se </a:t>
            </a:r>
            <a:r>
              <a:rPr lang="pt-BR" sz="32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recebe.</a:t>
            </a:r>
            <a:endParaRPr lang="pt-BR" sz="36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92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1436" y="1196557"/>
            <a:ext cx="7987005" cy="1882546"/>
          </a:xfrm>
        </p:spPr>
        <p:txBody>
          <a:bodyPr anchor="ctr">
            <a:noAutofit/>
          </a:bodyPr>
          <a:lstStyle/>
          <a:p>
            <a:pPr algn="ctr"/>
            <a:r>
              <a:rPr lang="pt-BR" sz="3200" b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Lembre-se de que no plano de Deus sexo não é pecado. Não é sujo e nem vergonhoso. Sexo deve ser uma bênção na vida de todo casal.</a:t>
            </a:r>
            <a:endParaRPr lang="pt-BR" sz="36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3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8131" y="1467145"/>
            <a:ext cx="3778898" cy="4000594"/>
          </a:xfrm>
        </p:spPr>
        <p:txBody>
          <a:bodyPr anchor="ctr">
            <a:noAutofit/>
          </a:bodyPr>
          <a:lstStyle/>
          <a:p>
            <a:pPr algn="ctr"/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Convidem Deus para estar no quarto. </a:t>
            </a:r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60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Orem </a:t>
            </a:r>
            <a:r>
              <a:rPr lang="pt-BR" sz="3600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abençoe o SEXO da vida conjugal de vocês.</a:t>
            </a:r>
            <a:endParaRPr lang="pt-BR" sz="4000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466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8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7216" y="1439153"/>
            <a:ext cx="6531430" cy="4000594"/>
          </a:xfrm>
        </p:spPr>
        <p:txBody>
          <a:bodyPr anchor="ctr">
            <a:noAutofit/>
          </a:bodyPr>
          <a:lstStyle/>
          <a:p>
            <a:pPr algn="ctr"/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Honrado seja </a:t>
            </a:r>
            <a:r>
              <a:rPr lang="pt-BR" sz="32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todos </a:t>
            </a: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matrimônio </a:t>
            </a:r>
            <a:r>
              <a:rPr lang="pt-BR" sz="32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</a:t>
            </a: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leito sem mácula</a:t>
            </a:r>
            <a:r>
              <a:rPr lang="pt-BR" sz="32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br>
              <a:rPr lang="pt-BR" sz="32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i="1" dirty="0" err="1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2000" i="1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13:4</a:t>
            </a:r>
            <a:endParaRPr lang="pt-BR" sz="2400" i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0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012140" y="1754324"/>
            <a:ext cx="4002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 homem é visual. Ele se excita sexualmente pelo que vê. Por isso, cuide sempre de sua aparência</a:t>
            </a:r>
            <a:r>
              <a:rPr lang="pt-BR" sz="3600" b="1" dirty="0" smtClean="0">
                <a:solidFill>
                  <a:srgbClr val="D6C9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lang="pt-BR" sz="2000" b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4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2512" y="1327182"/>
            <a:ext cx="5111749" cy="4317838"/>
          </a:xfrm>
        </p:spPr>
        <p:txBody>
          <a:bodyPr anchor="ctr">
            <a:norm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homens têm um impulso sexual muito forte. Eles gostam de fazer sexo. O hormônio testosterona é o responsável por esse </a:t>
            </a:r>
            <a:r>
              <a:rPr lang="pt-BR" sz="36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desejo.</a:t>
            </a:r>
            <a:endParaRPr lang="pt-BR" sz="80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38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50294" y="1474237"/>
            <a:ext cx="4226768" cy="3993502"/>
          </a:xfrm>
        </p:spPr>
        <p:txBody>
          <a:bodyPr anchor="ctr">
            <a:noAutofit/>
          </a:bodyPr>
          <a:lstStyle/>
          <a:p>
            <a:pPr algn="ctr">
              <a:spcBef>
                <a:spcPts val="1800"/>
              </a:spcBef>
            </a:pPr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 atender as necessidades sexuais de seu marido. Ele vai precisar de </a:t>
            </a:r>
            <a:r>
              <a:rPr lang="pt-BR" sz="400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você.</a:t>
            </a:r>
            <a:endParaRPr lang="pt-BR" sz="4000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06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341982" y="1278294"/>
            <a:ext cx="42267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 você quer ter seu marido emocionalmente conectada a você, faça sexo regularmente com ele.</a:t>
            </a:r>
            <a:endParaRPr lang="pt-BR" sz="2400" b="1" dirty="0">
              <a:solidFill>
                <a:srgbClr val="425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9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11346" y="1339507"/>
            <a:ext cx="3433665" cy="414926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800" dirty="0">
                <a:solidFill>
                  <a:srgbClr val="D6C99C"/>
                </a:solidFill>
              </a:rPr>
              <a:t>O homem fica nervoso e muito irritado quando fica muitos dias sem fazer </a:t>
            </a:r>
            <a:r>
              <a:rPr lang="pt-BR" sz="3800" dirty="0" smtClean="0">
                <a:solidFill>
                  <a:srgbClr val="D6C99C"/>
                </a:solidFill>
              </a:rPr>
              <a:t>sexo.</a:t>
            </a:r>
            <a:endParaRPr lang="pt-BR" sz="3800" dirty="0"/>
          </a:p>
        </p:txBody>
      </p:sp>
    </p:spTree>
    <p:extLst>
      <p:ext uri="{BB962C8B-B14F-4D97-AF65-F5344CB8AC3E}">
        <p14:creationId xmlns:p14="http://schemas.microsoft.com/office/powerpoint/2010/main" val="346684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3107" y="1045029"/>
            <a:ext cx="4495930" cy="4413379"/>
          </a:xfrm>
        </p:spPr>
        <p:txBody>
          <a:bodyPr anchor="ctr">
            <a:normAutofit/>
          </a:bodyPr>
          <a:lstStyle/>
          <a:p>
            <a:pPr algn="ctr"/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homem sexualmente satisfeito em casa, não procura sexo fora de casa. </a:t>
            </a:r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3600" b="1" dirty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ser que seja um pervertido sexual.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14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50682" y="1446246"/>
            <a:ext cx="3649106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>
                <a:solidFill>
                  <a:srgbClr val="D6C99C"/>
                </a:solidFill>
              </a:rPr>
              <a:t>Procure se interessar pelos interesses de seu marido. Seu trabalho, seus hobbies e das coisas que ele gosta. Participe da vida dele.</a:t>
            </a:r>
            <a:endParaRPr lang="pt-BR" sz="3600" dirty="0" smtClean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15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393</Words>
  <Application>Microsoft Office PowerPoint</Application>
  <PresentationFormat>Widescreen</PresentationFormat>
  <Paragraphs>18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Os homens têm um impulso sexual muito forte. Eles gostam de fazer sexo. O hormônio testosterona é o responsável por esse desejo.</vt:lpstr>
      <vt:lpstr>Procure atender as necessidades sexuais de seu marido. Ele vai precisar de você.</vt:lpstr>
      <vt:lpstr>Apresentação do PowerPoint</vt:lpstr>
      <vt:lpstr>Apresentação do PowerPoint</vt:lpstr>
      <vt:lpstr>Um homem sexualmente satisfeito em casa, não procura sexo fora de casa. A não ser que seja um pervertido sexual.</vt:lpstr>
      <vt:lpstr>Apresentação do PowerPoint</vt:lpstr>
      <vt:lpstr>Não fique chateada quando ele for jogar bola com seus amigos. Deixe-o ir porque quando retornar será inteiramente seu.</vt:lpstr>
      <vt:lpstr>Crie ambientes propícios para um sexo tranquilo e sem preocupação (se a porta está trancada, por exemplo).</vt:lpstr>
      <vt:lpstr>Não permita ser objeto sexual de seu marido. Você é a esposa dele. Exija que a respeite. Tenha autoestima e saiba colocar limites.</vt:lpstr>
      <vt:lpstr>Não satisfaça seu marido em suas fantasias sexuais vestindo-se ora de colegial, enfermeira, militar...isso cria uma falsa realidade.</vt:lpstr>
      <vt:lpstr>Diga para ele o que você gosta e o que você não gosta no sexo. Escute o que ele tem a dizer sobre os gostos dele.</vt:lpstr>
      <vt:lpstr>Seja carinhosa. O homem é como uma criança crescida. Todos se derretem aos carinhos de sua mulher. Faça cafuné, mas esteja preparada ele a levará para a cama.</vt:lpstr>
      <vt:lpstr>Não espere que somente ele tome a iniciativa. Faça-o você também. Surpreenda.</vt:lpstr>
      <vt:lpstr>Não queira ser feliz. Mas, pense em como pode fazer seu marido feliz. Se ele o for, com toda certeza você também será. É dando que se recebe.</vt:lpstr>
      <vt:lpstr>Lembre-se de que no plano de Deus sexo não é pecado. Não é sujo e nem vergonhoso. Sexo deve ser uma bênção na vida de todo casal.</vt:lpstr>
      <vt:lpstr>Convidem Deus para estar no quarto.   Orem para que abençoe o SEXO da vida conjugal de vocês.</vt:lpstr>
      <vt:lpstr>Honrado seja entre todos o matrimônio e o leito sem mácula...  Hb 13:4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67</cp:revision>
  <dcterms:created xsi:type="dcterms:W3CDTF">2023-02-06T20:13:15Z</dcterms:created>
  <dcterms:modified xsi:type="dcterms:W3CDTF">2023-02-24T20:26:30Z</dcterms:modified>
</cp:coreProperties>
</file>