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259" r:id="rId3"/>
    <p:sldId id="282" r:id="rId4"/>
    <p:sldId id="286" r:id="rId5"/>
    <p:sldId id="267" r:id="rId6"/>
    <p:sldId id="293" r:id="rId7"/>
    <p:sldId id="299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051"/>
    <a:srgbClr val="AAB9BA"/>
    <a:srgbClr val="D6C99C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40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756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0" r:id="rId7"/>
    <p:sldLayoutId id="2147483671" r:id="rId8"/>
    <p:sldLayoutId id="2147483676" r:id="rId9"/>
    <p:sldLayoutId id="2147483672" r:id="rId10"/>
    <p:sldLayoutId id="2147483674" r:id="rId11"/>
    <p:sldLayoutId id="2147483675" r:id="rId12"/>
    <p:sldLayoutId id="2147483665" r:id="rId13"/>
    <p:sldLayoutId id="2147483666" r:id="rId14"/>
    <p:sldLayoutId id="2147483667" r:id="rId15"/>
    <p:sldLayoutId id="2147483668" r:id="rId16"/>
    <p:sldLayoutId id="2147483673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328056" y="2298020"/>
            <a:ext cx="3551853" cy="2283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AAB9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administrar</a:t>
            </a:r>
            <a:br>
              <a:rPr lang="pt-BR" sz="4000" b="1" dirty="0">
                <a:solidFill>
                  <a:srgbClr val="AAB9B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AAB9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finanças?</a:t>
            </a:r>
            <a:endParaRPr lang="pt-BR" sz="2000" b="1" dirty="0">
              <a:solidFill>
                <a:srgbClr val="AAB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42383" y="1589852"/>
            <a:ext cx="533711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 startAt="4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dois tem alguma dificuldade em lidar com dinheiro?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4"/>
            </a:pP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administrará as finanças?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4"/>
            </a:pP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Decidam agora. Isso é coisa séria. Pode levar um casamento para o buraco.</a:t>
            </a:r>
          </a:p>
        </p:txBody>
      </p:sp>
    </p:spTree>
    <p:extLst>
      <p:ext uri="{BB962C8B-B14F-4D97-AF65-F5344CB8AC3E}">
        <p14:creationId xmlns:p14="http://schemas.microsoft.com/office/powerpoint/2010/main" val="4049216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928188" y="1243293"/>
            <a:ext cx="6960637" cy="1005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método contraceptivo vocês irão adotar?</a:t>
            </a:r>
          </a:p>
        </p:txBody>
      </p:sp>
      <p:sp>
        <p:nvSpPr>
          <p:cNvPr id="5" name="Retângulo 4"/>
          <p:cNvSpPr/>
          <p:nvPr/>
        </p:nvSpPr>
        <p:spPr>
          <a:xfrm>
            <a:off x="3732245" y="4040155"/>
            <a:ext cx="1940767" cy="1922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8188" y="2248679"/>
            <a:ext cx="6550090" cy="3312366"/>
          </a:xfrm>
        </p:spPr>
        <p:txBody>
          <a:bodyPr anchor="ctr">
            <a:noAutofit/>
          </a:bodyPr>
          <a:lstStyle/>
          <a:p>
            <a:r>
              <a:rPr lang="pt-BR" sz="27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Nesse aspecto, muitos noivos têm em mente que a mulher deverá usar pílulas anticoncepcionais. Esse assunto, no entanto, deve ser analisado e conversado com muita maturidade e sob a orientação de um médico. A mulher e o homem devem conhecer as vantagens e os prejuízos de cada método contraceptivo</a:t>
            </a:r>
          </a:p>
        </p:txBody>
      </p:sp>
      <p:sp>
        <p:nvSpPr>
          <p:cNvPr id="6" name="Elipse 5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BR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8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3143" y="1009203"/>
            <a:ext cx="5403273" cy="1312936"/>
          </a:xfrm>
        </p:spPr>
        <p:txBody>
          <a:bodyPr anchor="ctr">
            <a:noAutofit/>
          </a:bodyPr>
          <a:lstStyle/>
          <a:p>
            <a:pPr algn="ctr"/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Quantos filhos terão?</a:t>
            </a:r>
            <a:endParaRPr lang="pt-BR" sz="3600" b="1" dirty="0">
              <a:solidFill>
                <a:srgbClr val="D6C99C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378504" y="2164705"/>
            <a:ext cx="5172552" cy="337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UM, DOIS, TRÊS ou NENHUM? Se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questão não for resolvida com maturidade e clareza, podem surgir problemas. Por isso, definam esse assunto.</a:t>
            </a:r>
          </a:p>
        </p:txBody>
      </p:sp>
    </p:spTree>
    <p:extLst>
      <p:ext uri="{BB962C8B-B14F-4D97-AF65-F5344CB8AC3E}">
        <p14:creationId xmlns:p14="http://schemas.microsoft.com/office/powerpoint/2010/main" val="3401575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915" y="787420"/>
            <a:ext cx="5403273" cy="1312936"/>
          </a:xfrm>
        </p:spPr>
        <p:txBody>
          <a:bodyPr anchor="ctr">
            <a:noAutofit/>
          </a:bodyPr>
          <a:lstStyle/>
          <a:p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terão</a:t>
            </a:r>
            <a:b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primeiro filho?</a:t>
            </a:r>
            <a:endParaRPr lang="pt-BR" sz="4000" b="1" dirty="0">
              <a:solidFill>
                <a:srgbClr val="42505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10456727" y="5289794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68915" y="2530750"/>
            <a:ext cx="5254157" cy="337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uma pergunta que os noivos devem responder. Os especialistas na área do aconselhamento conjugal orientam que o primeiro filho só deve vir depois do tempo de adaptação, ajustes entre o casal.</a:t>
            </a:r>
          </a:p>
        </p:txBody>
      </p:sp>
    </p:spTree>
    <p:extLst>
      <p:ext uri="{BB962C8B-B14F-4D97-AF65-F5344CB8AC3E}">
        <p14:creationId xmlns:p14="http://schemas.microsoft.com/office/powerpoint/2010/main" val="22967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1568" y="1922106"/>
            <a:ext cx="3297043" cy="3170697"/>
          </a:xfrm>
        </p:spPr>
        <p:txBody>
          <a:bodyPr/>
          <a:lstStyle/>
          <a:p>
            <a:r>
              <a:rPr lang="pt-BR" sz="4000" spc="-150" dirty="0"/>
              <a:t>Se não tiverem filhos naturais, adotarão?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30417" y="1449893"/>
            <a:ext cx="5206481" cy="4149266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pt-BR" sz="3200" dirty="0"/>
              <a:t>Os casais precisam conversar sobre a possibilidade de adoção, mesmo que tenham filhos. Se vocês descobrirem que não podem conceber uma criança, optarão pela adoção?</a:t>
            </a:r>
          </a:p>
        </p:txBody>
      </p:sp>
      <p:sp>
        <p:nvSpPr>
          <p:cNvPr id="4" name="Elipse 3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12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3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pt-BR" sz="1200" dirty="0">
              <a:solidFill>
                <a:srgbClr val="D6C99C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584377" y="1065186"/>
            <a:ext cx="7351100" cy="1312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3600" dirty="0" smtClean="0"/>
              <a:t>Quem </a:t>
            </a:r>
            <a:r>
              <a:rPr lang="pt-BR" sz="3600" dirty="0"/>
              <a:t>irá cozinhar, lavar, passar, limpar e cuidar da casa?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905011" y="2472616"/>
            <a:ext cx="6709832" cy="337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tarefas serão divididas igualmente? Quais serão as tarefas sob a responsabilidade da esposa e quais as que serão do marido? Definição de papéis é fundamental para a harmonia na família.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8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568965" y="1047116"/>
            <a:ext cx="5755566" cy="1312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pt-BR" dirty="0"/>
              <a:t>Onde passarão datas como Natal e Ano Novo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568964" y="2529194"/>
            <a:ext cx="7761647" cy="337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Talvez vocês pensem: “É cedo para pensarmos nisso.” Não se iludam! Se ambos valorizam datas especiais, como contornarão essas preferências? Na casa da família dele ou na dela? E se as famílias têm dificuldades de convivência, como ficarão as comemorações dessas datas? Pensem nisso antes e </a:t>
            </a:r>
            <a:r>
              <a:rPr lang="pt-BR" sz="28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decidam </a:t>
            </a: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farão</a:t>
            </a:r>
            <a:r>
              <a:rPr lang="pt-BR" sz="28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endParaRPr lang="pt-BR" sz="28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pt-BR" sz="12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0690" y="3921093"/>
            <a:ext cx="6679293" cy="2293093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casamento não deve ser um pulo no escuro.</a:t>
            </a:r>
            <a:endParaRPr 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2428" y="1187498"/>
            <a:ext cx="5403273" cy="1312936"/>
          </a:xfrm>
        </p:spPr>
        <p:txBody>
          <a:bodyPr anchor="ctr">
            <a:noAutofit/>
          </a:bodyPr>
          <a:lstStyle/>
          <a:p>
            <a:pPr algn="ctr"/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 dispostos a priorizar o casamento</a:t>
            </a:r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sz="3600" b="1" dirty="0">
              <a:solidFill>
                <a:srgbClr val="D6C99C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453149" y="2649045"/>
            <a:ext cx="5172552" cy="2630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Depois de casados a relação mais importante é a de marido e mulher. Ambos devem priorizar esta </a:t>
            </a:r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1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1568" y="1922106"/>
            <a:ext cx="3297043" cy="3170697"/>
          </a:xfrm>
        </p:spPr>
        <p:txBody>
          <a:bodyPr/>
          <a:lstStyle/>
          <a:p>
            <a:r>
              <a:rPr lang="pt-BR" sz="3300" spc="-150" dirty="0"/>
              <a:t>Estão </a:t>
            </a:r>
            <a:r>
              <a:rPr lang="pt-BR" sz="3300" spc="-150" dirty="0" smtClean="0"/>
              <a:t>   dispostos </a:t>
            </a:r>
            <a:r>
              <a:rPr lang="pt-BR" sz="3300" spc="-150" dirty="0"/>
              <a:t>a deixar a vida de solteiro e se comprometer com a vida de casado</a:t>
            </a:r>
            <a:r>
              <a:rPr lang="pt-BR" sz="3300" spc="-150" dirty="0" smtClean="0"/>
              <a:t>?</a:t>
            </a:r>
            <a:endParaRPr lang="pt-BR" sz="3300" spc="-15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65103" y="1432821"/>
            <a:ext cx="5309117" cy="4149266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pt-BR" sz="3000" dirty="0"/>
              <a:t>Casamento é sinônimo de responsabilidade mútuas. </a:t>
            </a:r>
            <a:r>
              <a:rPr lang="pt-BR" sz="3000" dirty="0" smtClean="0"/>
              <a:t>    O </a:t>
            </a:r>
            <a:r>
              <a:rPr lang="pt-BR" sz="3000" dirty="0"/>
              <a:t>relacionamento conjugal deverá ser prioridade para cada um dos cônjuges. Seu cônjuge terá prioridade sobre qualquer compromisso?</a:t>
            </a:r>
          </a:p>
        </p:txBody>
      </p:sp>
      <p:sp>
        <p:nvSpPr>
          <p:cNvPr id="4" name="Elipse 3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0" y="1083845"/>
            <a:ext cx="6606074" cy="4683967"/>
          </a:xfrm>
        </p:spPr>
        <p:txBody>
          <a:bodyPr anchor="ctr">
            <a:noAutofit/>
          </a:bodyPr>
          <a:lstStyle/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capaz de aceitar seu cônjuge do jeito que ele é</a:t>
            </a:r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 casais pensam que poderão mudar o cônjuge depois do casamento. Isso é um erro! Ninguém pode mudar </a:t>
            </a:r>
            <a:r>
              <a:rPr lang="pt-BR" sz="32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ninguém.</a:t>
            </a:r>
            <a:br>
              <a:rPr lang="pt-BR" sz="32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necessário aceitar e amar o outro do jeito que ele é. Lembre-se, que se for preciso mudar, que comece primeiro por </a:t>
            </a:r>
            <a:r>
              <a:rPr lang="pt-BR" sz="32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você.</a:t>
            </a:r>
            <a:endParaRPr lang="pt-BR" sz="32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538287" y="5308456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58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4994" y="2127380"/>
            <a:ext cx="6414688" cy="3321698"/>
          </a:xfrm>
        </p:spPr>
        <p:txBody>
          <a:bodyPr anchor="ctr">
            <a:noAutofit/>
          </a:bodyPr>
          <a:lstStyle/>
          <a:p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vocês irão morar? Perto ou longe da casa dos seus pais? Com seus sogros? Se essa for a situação, poderiam adiar o casamento para garantir liberdade nos primeiros anos da vida conjugal? Quem casa quer casa!</a:t>
            </a:r>
          </a:p>
        </p:txBody>
      </p:sp>
      <p:sp>
        <p:nvSpPr>
          <p:cNvPr id="3" name="Elipse 2"/>
          <p:cNvSpPr/>
          <p:nvPr/>
        </p:nvSpPr>
        <p:spPr>
          <a:xfrm>
            <a:off x="9784923" y="111766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388593" y="1117661"/>
            <a:ext cx="3631055" cy="130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morar?</a:t>
            </a:r>
          </a:p>
        </p:txBody>
      </p:sp>
    </p:spTree>
    <p:extLst>
      <p:ext uri="{BB962C8B-B14F-4D97-AF65-F5344CB8AC3E}">
        <p14:creationId xmlns:p14="http://schemas.microsoft.com/office/powerpoint/2010/main" val="289401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3053" y="2183363"/>
            <a:ext cx="4991878" cy="3696223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assunto também tem criado embaraço na vida de muitos casais. Vocês estão se casando com condições financeiras mínimas para o sustento ou dependerão dos pais?</a:t>
            </a:r>
          </a:p>
        </p:txBody>
      </p:sp>
      <p:sp>
        <p:nvSpPr>
          <p:cNvPr id="3" name="Elipse 2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759323" y="1362341"/>
            <a:ext cx="6539337" cy="92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onde virá o sustento</a:t>
            </a:r>
            <a:b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financeiro?</a:t>
            </a:r>
          </a:p>
        </p:txBody>
      </p:sp>
    </p:spTree>
    <p:extLst>
      <p:ext uri="{BB962C8B-B14F-4D97-AF65-F5344CB8AC3E}">
        <p14:creationId xmlns:p14="http://schemas.microsoft.com/office/powerpoint/2010/main" val="283314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482303" y="363231"/>
            <a:ext cx="1086662" cy="1086662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328056" y="2298020"/>
            <a:ext cx="3551853" cy="2283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administrar</a:t>
            </a:r>
            <a:b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finanças?</a:t>
            </a:r>
            <a:endParaRPr lang="pt-BR" sz="20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738325" y="1543199"/>
            <a:ext cx="487991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Terão conta bancária conjunta ou separada?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assinará os cheques?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Terão cartão de crédito? Assumirão prestações? </a:t>
            </a:r>
          </a:p>
        </p:txBody>
      </p:sp>
    </p:spTree>
    <p:extLst>
      <p:ext uri="{BB962C8B-B14F-4D97-AF65-F5344CB8AC3E}">
        <p14:creationId xmlns:p14="http://schemas.microsoft.com/office/powerpoint/2010/main" val="2006188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527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O casamento não deve ser um pulo no escuro.</vt:lpstr>
      <vt:lpstr>Estão dispostos a priorizar o casamento?</vt:lpstr>
      <vt:lpstr>Estão    dispostos a deixar a vida de solteiro e se comprometer com a vida de casado?</vt:lpstr>
      <vt:lpstr>É capaz de aceitar seu cônjuge do jeito que ele é?  Muitos casais pensam que poderão mudar o cônjuge depois do casamento. Isso é um erro! Ninguém pode mudar ninguém. É necessário aceitar e amar o outro do jeito que ele é. Lembre-se, que se for preciso mudar, que comece primeiro por você.</vt:lpstr>
      <vt:lpstr>Onde vocês irão morar? Perto ou longe da casa dos seus pais? Com seus sogros? Se essa for a situação, poderiam adiar o casamento para garantir liberdade nos primeiros anos da vida conjugal? Quem casa quer casa!</vt:lpstr>
      <vt:lpstr>Esse assunto também tem criado embaraço na vida de muitos casais. Vocês estão se casando com condições financeiras mínimas para o sustento ou dependerão dos pais?</vt:lpstr>
      <vt:lpstr>Apresentação do PowerPoint</vt:lpstr>
      <vt:lpstr>Apresentação do PowerPoint</vt:lpstr>
      <vt:lpstr>Nesse aspecto, muitos noivos têm em mente que a mulher deverá usar pílulas anticoncepcionais. Esse assunto, no entanto, deve ser analisado e conversado com muita maturidade e sob a orientação de um médico. A mulher e o homem devem conhecer as vantagens e os prejuízos de cada método contraceptivo</vt:lpstr>
      <vt:lpstr>Quantos filhos terão?</vt:lpstr>
      <vt:lpstr>Quando terão o primeiro filho?</vt:lpstr>
      <vt:lpstr>Se não tiverem filhos naturais, adotarão?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77</cp:revision>
  <dcterms:created xsi:type="dcterms:W3CDTF">2023-02-06T20:13:15Z</dcterms:created>
  <dcterms:modified xsi:type="dcterms:W3CDTF">2023-02-24T20:16:50Z</dcterms:modified>
</cp:coreProperties>
</file>