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E5CCA-8610-4B04-8F0E-1AD160A2F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96E0D5-0445-440C-82BB-DD881B180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50A9C0-1E33-45F6-80E9-953B5E28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CD1CB4-274A-458C-AAAB-C6F58CD3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BE76E1-F8A6-4D64-B7CB-44B7B997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03C9F-D456-4510-AC1E-FB0E3E8D95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92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6C4FC-0B90-483A-B860-4250EE9E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B5B18E-4FDA-488D-B9CB-66BE69C78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D7012-CC26-4C6A-9608-E541694D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761456-BF8E-4A25-AB4F-B6DFBB67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798239-7A76-491B-A2AA-443565DD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286AD-70DF-4062-B8F7-495C480C64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376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601F77-D1B5-4C08-8AC0-AF753DFCB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7B1ADE-31E4-4231-979E-78F660304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57606E-FE07-4364-AD41-4B432FA1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D430BF-2B49-437A-A58B-CEB835A3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8E3735-200D-46D9-A57C-88380AFC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28FDA-D01C-41DD-84B3-1801FF7C16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184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F2515-C65F-4546-8A72-D1177226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E5C453-1322-4D60-B3D4-8260ECC4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ACA6DF-85EE-4B89-8C84-8FFF870B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F4C0A6-E4B1-49B1-B602-C7A8CFC6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76AE3B-5959-4964-85A7-90684A16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D5312-DE64-4AE1-B37C-DA6C879F30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782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85BD9-21DD-45BD-BA6C-FA62C7B7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B47899-D664-4765-A8A4-D8FAEF45D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6DC55C-1C87-4B62-A129-BFEFA4FA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6C1160-E1DF-451F-8B8B-33000993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5A017D-C0A0-4F6E-BC49-657D486F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F040-C1DA-4B9C-8B01-FE32058D7E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906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BC0E-66F2-4DEB-8374-D0675D4E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6422D1-D237-4327-9EEA-ECB9E46CE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AB3F7C-FF52-4060-ADD2-5C89C0158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4D4E6C-CA40-41FC-9230-09ED4EBA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2764E2-F2F0-4F32-A6FF-40CD711B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0F6529-4828-4AD5-AF2F-A5E9FA62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28B56-B98E-4C14-A5F0-07C9A62A00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567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9996E-D9BA-49B2-8355-F1966A27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ECD8ED-3457-490F-BF79-51BD1B23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AE9C76-0AC5-4B3E-9B7A-5FBD0E56E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E09B6F-DF21-47A6-8EDB-E7B36B083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297528-7F39-4CC2-8203-3634EE86B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375D864-5D45-46AE-AA88-B8156DEA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51EA3E-811D-491D-B203-964989B4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A0E5D0-A26E-47AD-ADD6-DCD0E6A3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B720-AB46-4E8E-BF11-58A369D3A9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692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40141-A137-4AFD-9447-81C59B65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3BFBFA-23E0-4B5F-8016-34192707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1A7D64-F069-41E9-8E38-C8C112D5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B14F11-5FFA-4497-A2A4-D730472D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F4ED-574D-4BCF-A7C4-1F1D6E3013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106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ECC2B30-A1B4-4E6F-AABE-FD193FC9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81D8A8-260F-4EC8-88B6-82F92E32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E9BE9C-9B8E-4DA6-A9E2-949F999D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A4879-6E7E-4DF5-A2FB-1EADA829DD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976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FAA69-C805-458B-8DC3-5D142D2F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FB74BC-9233-48B0-AA55-0A175645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AA0162-61CD-44D0-AC4B-FF40C1390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E7DFB9-27F4-4C8F-BDD7-227206EA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A8DFED-0AC8-4204-8647-6384910C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45E228-E8BC-4D51-91C5-7A9E93D9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DB04-E076-4813-AA0D-46492F011A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305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BCC87-15DB-47D9-BA56-4946DFCD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739B80-E536-4394-8574-991000969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EBD6D1-BB74-477F-806F-11F15044F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69F727-2DC4-422E-B568-AF71F03D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112FD4-3AE9-4388-91C7-0E6E1734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10DAA0-F7FA-4B85-A63C-39DE7B63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0F293-5778-4B52-BC32-44D21C4855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149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6816F6-5E55-49B6-A4E3-D2DE1B29A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BDB4FC-58DB-421F-BA67-157C82BED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94AD1A-AA9A-48F5-9FA7-93F7E536A0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A58C15-8BC9-4E2C-A573-74D5C5B5AF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4F91CD-595C-4B15-8330-BDC225E97B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431FDD-D91C-48BF-8C77-71B26D9CF83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lide01">
            <a:extLst>
              <a:ext uri="{FF2B5EF4-FFF2-40B4-BE49-F238E27FC236}">
                <a16:creationId xmlns:a16="http://schemas.microsoft.com/office/drawing/2014/main" id="{A47ED392-9393-4962-8643-827D7D10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ide10">
            <a:extLst>
              <a:ext uri="{FF2B5EF4-FFF2-40B4-BE49-F238E27FC236}">
                <a16:creationId xmlns:a16="http://schemas.microsoft.com/office/drawing/2014/main" id="{EF43C9AB-A321-4282-AD8F-D98FBF7B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lide11">
            <a:extLst>
              <a:ext uri="{FF2B5EF4-FFF2-40B4-BE49-F238E27FC236}">
                <a16:creationId xmlns:a16="http://schemas.microsoft.com/office/drawing/2014/main" id="{13E2CF1E-60C3-4F60-AA49-8B9EA541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lide12">
            <a:extLst>
              <a:ext uri="{FF2B5EF4-FFF2-40B4-BE49-F238E27FC236}">
                <a16:creationId xmlns:a16="http://schemas.microsoft.com/office/drawing/2014/main" id="{D9DFEEFA-2BC5-4244-B982-D6204027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lide13">
            <a:extLst>
              <a:ext uri="{FF2B5EF4-FFF2-40B4-BE49-F238E27FC236}">
                <a16:creationId xmlns:a16="http://schemas.microsoft.com/office/drawing/2014/main" id="{DBA6E3C3-5567-484D-BC3E-02F4A9DD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lide14">
            <a:extLst>
              <a:ext uri="{FF2B5EF4-FFF2-40B4-BE49-F238E27FC236}">
                <a16:creationId xmlns:a16="http://schemas.microsoft.com/office/drawing/2014/main" id="{CBF634BE-AE45-4BF5-A91C-A21F1605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lide15">
            <a:extLst>
              <a:ext uri="{FF2B5EF4-FFF2-40B4-BE49-F238E27FC236}">
                <a16:creationId xmlns:a16="http://schemas.microsoft.com/office/drawing/2014/main" id="{77F47C18-B84E-4576-B535-AE465D5E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lide16">
            <a:extLst>
              <a:ext uri="{FF2B5EF4-FFF2-40B4-BE49-F238E27FC236}">
                <a16:creationId xmlns:a16="http://schemas.microsoft.com/office/drawing/2014/main" id="{4FF1D70B-7CF4-49F5-9161-B1C58F2A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lide17">
            <a:extLst>
              <a:ext uri="{FF2B5EF4-FFF2-40B4-BE49-F238E27FC236}">
                <a16:creationId xmlns:a16="http://schemas.microsoft.com/office/drawing/2014/main" id="{B15D0C97-19D3-4D9D-A7D7-2B9D9024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18">
            <a:extLst>
              <a:ext uri="{FF2B5EF4-FFF2-40B4-BE49-F238E27FC236}">
                <a16:creationId xmlns:a16="http://schemas.microsoft.com/office/drawing/2014/main" id="{D1108612-761D-4257-A501-D6C8E63A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lide19">
            <a:extLst>
              <a:ext uri="{FF2B5EF4-FFF2-40B4-BE49-F238E27FC236}">
                <a16:creationId xmlns:a16="http://schemas.microsoft.com/office/drawing/2014/main" id="{C982B968-B4B4-4854-9ACA-A34C1AAF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02">
            <a:extLst>
              <a:ext uri="{FF2B5EF4-FFF2-40B4-BE49-F238E27FC236}">
                <a16:creationId xmlns:a16="http://schemas.microsoft.com/office/drawing/2014/main" id="{1FE06541-F8C1-44DD-AF61-A330095C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20">
            <a:extLst>
              <a:ext uri="{FF2B5EF4-FFF2-40B4-BE49-F238E27FC236}">
                <a16:creationId xmlns:a16="http://schemas.microsoft.com/office/drawing/2014/main" id="{8EBFAB69-19C4-459C-8173-9EAE8A77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21">
            <a:extLst>
              <a:ext uri="{FF2B5EF4-FFF2-40B4-BE49-F238E27FC236}">
                <a16:creationId xmlns:a16="http://schemas.microsoft.com/office/drawing/2014/main" id="{46178720-2279-4441-8697-E028489E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de22">
            <a:extLst>
              <a:ext uri="{FF2B5EF4-FFF2-40B4-BE49-F238E27FC236}">
                <a16:creationId xmlns:a16="http://schemas.microsoft.com/office/drawing/2014/main" id="{10987FD3-27AA-4DC8-8BFF-DF811986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23">
            <a:extLst>
              <a:ext uri="{FF2B5EF4-FFF2-40B4-BE49-F238E27FC236}">
                <a16:creationId xmlns:a16="http://schemas.microsoft.com/office/drawing/2014/main" id="{731142A1-ACEE-46B0-B131-7A98E7B1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24">
            <a:extLst>
              <a:ext uri="{FF2B5EF4-FFF2-40B4-BE49-F238E27FC236}">
                <a16:creationId xmlns:a16="http://schemas.microsoft.com/office/drawing/2014/main" id="{76E2E46A-3580-46AE-96D8-5A6C8E2B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25">
            <a:extLst>
              <a:ext uri="{FF2B5EF4-FFF2-40B4-BE49-F238E27FC236}">
                <a16:creationId xmlns:a16="http://schemas.microsoft.com/office/drawing/2014/main" id="{B5F46FA3-F112-442C-BFA4-2C8B99C9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26">
            <a:extLst>
              <a:ext uri="{FF2B5EF4-FFF2-40B4-BE49-F238E27FC236}">
                <a16:creationId xmlns:a16="http://schemas.microsoft.com/office/drawing/2014/main" id="{A5BF7F5C-E64B-40D8-90D2-666B3BFD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27">
            <a:extLst>
              <a:ext uri="{FF2B5EF4-FFF2-40B4-BE49-F238E27FC236}">
                <a16:creationId xmlns:a16="http://schemas.microsoft.com/office/drawing/2014/main" id="{D4E1339F-E113-460C-A8B2-09F9F6FCA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28">
            <a:extLst>
              <a:ext uri="{FF2B5EF4-FFF2-40B4-BE49-F238E27FC236}">
                <a16:creationId xmlns:a16="http://schemas.microsoft.com/office/drawing/2014/main" id="{62BEF6B0-0258-41A8-A5C2-AE215C90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29">
            <a:extLst>
              <a:ext uri="{FF2B5EF4-FFF2-40B4-BE49-F238E27FC236}">
                <a16:creationId xmlns:a16="http://schemas.microsoft.com/office/drawing/2014/main" id="{D45DF012-31EC-4702-9D59-84C0D321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03">
            <a:extLst>
              <a:ext uri="{FF2B5EF4-FFF2-40B4-BE49-F238E27FC236}">
                <a16:creationId xmlns:a16="http://schemas.microsoft.com/office/drawing/2014/main" id="{30E5B5B1-3B28-4FD1-A314-D14526330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30">
            <a:extLst>
              <a:ext uri="{FF2B5EF4-FFF2-40B4-BE49-F238E27FC236}">
                <a16:creationId xmlns:a16="http://schemas.microsoft.com/office/drawing/2014/main" id="{9D4EF099-F137-430D-ACCF-7A8ECF6A8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31">
            <a:extLst>
              <a:ext uri="{FF2B5EF4-FFF2-40B4-BE49-F238E27FC236}">
                <a16:creationId xmlns:a16="http://schemas.microsoft.com/office/drawing/2014/main" id="{C9954A53-8F77-4FFD-93B3-A6A82BB0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32">
            <a:extLst>
              <a:ext uri="{FF2B5EF4-FFF2-40B4-BE49-F238E27FC236}">
                <a16:creationId xmlns:a16="http://schemas.microsoft.com/office/drawing/2014/main" id="{670AC794-D2E1-4C8D-8A7A-EB03EDF7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33">
            <a:extLst>
              <a:ext uri="{FF2B5EF4-FFF2-40B4-BE49-F238E27FC236}">
                <a16:creationId xmlns:a16="http://schemas.microsoft.com/office/drawing/2014/main" id="{C41715D6-CE95-4F26-BECD-63A6F1D8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34">
            <a:extLst>
              <a:ext uri="{FF2B5EF4-FFF2-40B4-BE49-F238E27FC236}">
                <a16:creationId xmlns:a16="http://schemas.microsoft.com/office/drawing/2014/main" id="{C05CD119-FA81-4B9D-BB11-52EB0E63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35">
            <a:extLst>
              <a:ext uri="{FF2B5EF4-FFF2-40B4-BE49-F238E27FC236}">
                <a16:creationId xmlns:a16="http://schemas.microsoft.com/office/drawing/2014/main" id="{DC178DA5-07A0-47CF-9124-922113B3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36">
            <a:extLst>
              <a:ext uri="{FF2B5EF4-FFF2-40B4-BE49-F238E27FC236}">
                <a16:creationId xmlns:a16="http://schemas.microsoft.com/office/drawing/2014/main" id="{8263BB88-CB29-48F0-AC2B-85C42A94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37">
            <a:extLst>
              <a:ext uri="{FF2B5EF4-FFF2-40B4-BE49-F238E27FC236}">
                <a16:creationId xmlns:a16="http://schemas.microsoft.com/office/drawing/2014/main" id="{8C1AAEA0-2456-47E8-B7D5-9A96FF10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38">
            <a:extLst>
              <a:ext uri="{FF2B5EF4-FFF2-40B4-BE49-F238E27FC236}">
                <a16:creationId xmlns:a16="http://schemas.microsoft.com/office/drawing/2014/main" id="{2C2BBEDF-CE40-4691-8593-A7470586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39">
            <a:extLst>
              <a:ext uri="{FF2B5EF4-FFF2-40B4-BE49-F238E27FC236}">
                <a16:creationId xmlns:a16="http://schemas.microsoft.com/office/drawing/2014/main" id="{9EE37E1B-3E46-48CC-86E3-154D93900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04">
            <a:extLst>
              <a:ext uri="{FF2B5EF4-FFF2-40B4-BE49-F238E27FC236}">
                <a16:creationId xmlns:a16="http://schemas.microsoft.com/office/drawing/2014/main" id="{3330CCC3-8C79-47B4-83AE-0D3EFB12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40">
            <a:extLst>
              <a:ext uri="{FF2B5EF4-FFF2-40B4-BE49-F238E27FC236}">
                <a16:creationId xmlns:a16="http://schemas.microsoft.com/office/drawing/2014/main" id="{CF5357BE-5D73-42DC-8F17-0A814716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41">
            <a:extLst>
              <a:ext uri="{FF2B5EF4-FFF2-40B4-BE49-F238E27FC236}">
                <a16:creationId xmlns:a16="http://schemas.microsoft.com/office/drawing/2014/main" id="{E3136DF4-264F-417D-925A-CE956F0E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42">
            <a:extLst>
              <a:ext uri="{FF2B5EF4-FFF2-40B4-BE49-F238E27FC236}">
                <a16:creationId xmlns:a16="http://schemas.microsoft.com/office/drawing/2014/main" id="{F84360D7-2082-4CF2-9644-0E348F70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43">
            <a:extLst>
              <a:ext uri="{FF2B5EF4-FFF2-40B4-BE49-F238E27FC236}">
                <a16:creationId xmlns:a16="http://schemas.microsoft.com/office/drawing/2014/main" id="{10B72ED0-CF3D-43C0-BB0D-FF27E30E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44">
            <a:extLst>
              <a:ext uri="{FF2B5EF4-FFF2-40B4-BE49-F238E27FC236}">
                <a16:creationId xmlns:a16="http://schemas.microsoft.com/office/drawing/2014/main" id="{403CC44C-4F5C-446E-98DF-5BEFA489D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45">
            <a:extLst>
              <a:ext uri="{FF2B5EF4-FFF2-40B4-BE49-F238E27FC236}">
                <a16:creationId xmlns:a16="http://schemas.microsoft.com/office/drawing/2014/main" id="{66420053-D5F3-47B8-81BB-24000347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05">
            <a:extLst>
              <a:ext uri="{FF2B5EF4-FFF2-40B4-BE49-F238E27FC236}">
                <a16:creationId xmlns:a16="http://schemas.microsoft.com/office/drawing/2014/main" id="{A70A8C7E-33A7-4785-8F08-6A5DE1C3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06">
            <a:extLst>
              <a:ext uri="{FF2B5EF4-FFF2-40B4-BE49-F238E27FC236}">
                <a16:creationId xmlns:a16="http://schemas.microsoft.com/office/drawing/2014/main" id="{BA443D67-F5E1-4C1E-846D-71ABB2F1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07">
            <a:extLst>
              <a:ext uri="{FF2B5EF4-FFF2-40B4-BE49-F238E27FC236}">
                <a16:creationId xmlns:a16="http://schemas.microsoft.com/office/drawing/2014/main" id="{D2C7FF29-EBD2-4B21-B520-46EE91DB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08">
            <a:extLst>
              <a:ext uri="{FF2B5EF4-FFF2-40B4-BE49-F238E27FC236}">
                <a16:creationId xmlns:a16="http://schemas.microsoft.com/office/drawing/2014/main" id="{DFE21380-7E44-4B6C-9D7B-D619D29F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09">
            <a:extLst>
              <a:ext uri="{FF2B5EF4-FFF2-40B4-BE49-F238E27FC236}">
                <a16:creationId xmlns:a16="http://schemas.microsoft.com/office/drawing/2014/main" id="{86CF84D4-20BB-4E99-863E-06B65A67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Apresentação na tela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Fadminas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APOCALIPSE: A PORTA DO FUTURO</dc:title>
  <dc:subject>SERMÕES www.4tons.com</dc:subject>
  <dc:creator>Pr. MARCELO AUGUSTO DE CARVALHO</dc:creator>
  <cp:keywords>JUNHO 2007</cp:keywords>
  <dc:description>COMÉRCIO PROIBIDO</dc:description>
  <cp:lastModifiedBy>Pr. Marcelo Carvalho</cp:lastModifiedBy>
  <cp:revision>2</cp:revision>
  <dcterms:created xsi:type="dcterms:W3CDTF">2007-06-14T07:57:30Z</dcterms:created>
  <dcterms:modified xsi:type="dcterms:W3CDTF">2019-11-21T09:41:24Z</dcterms:modified>
</cp:coreProperties>
</file>