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28BAB-E494-4EB7-8D8A-4266E2CE5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A393DA-F32F-48C4-AE25-F6E3BBACC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D02D29-457D-4A8F-88F1-47D2B0DE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5553C7-8379-4938-8A89-2E57FCB1A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CBAB08-5FDF-4E2B-9BBE-D4C972E3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6E154-08EC-4D75-A413-D081121AF5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902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64E2B-66C2-4862-B788-7BCB62F4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35E00BA-1399-476D-9BD3-7F7A6514A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F347C3-CC45-4624-A690-E44C6698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203621-3D61-4B3B-83FC-31D6BEF2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AFE340-0627-40D8-A8D2-ABDB8F5E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AB2C1-1753-4D2A-A518-DD6A8B4131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426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DC02F0-2D06-4010-BE86-ABC979985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97E330-2FD9-46CB-81B8-E0931C4AE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25DF08-C94C-456F-BF2B-76369005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ECF34D-44E2-4DFD-B2A7-14981566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C834C2-47DE-477A-B80C-3301310F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85A16-BCE5-465F-8DDA-3159B518EB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471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A6393-B1AD-40A9-AD95-7165D047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3A3AF0-D899-4DCB-AF57-EDFA87A66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DBA9F9-F36F-42A6-84B9-608CE810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424952-1B7A-4500-BCD1-EA56683D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4A23EB-BA86-4400-8C9B-F0161F20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C487-C889-4E97-B4AA-B6D0D4E643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901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4E4B5-2335-49A9-AF8E-D0071C6C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2DF03A-05D7-45C3-8501-60D1C7A83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C11FA0-F2D5-4E5A-BF14-6A7B467B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BF4241-985A-4AB4-9D3E-F115F098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98C7A9-389F-4BB2-8165-40629717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792CB-CBBD-45C9-AEEC-3C177380BC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405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F8E00-0DCB-4733-8227-035130C3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F7D9CC-00F1-44E2-8C7C-C8B45EE85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BDA05C-0F44-4B0D-BCB5-EB68013B6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6ECC91-E476-45C9-8FE0-EDA28042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0E4914-3383-4EC9-A715-4C6ED898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5881C7-21A6-449C-9ACD-3BEB110B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DD4F2-E68D-4411-9F00-E7D2037E09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838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770BE-9D97-4C22-8DEB-E1EB2B07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511DEC-DF8E-4C8B-A24D-825F01F6B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770220-CB31-4294-9988-F0FFCA0AE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F8F144-D769-473A-A52A-72C210B3D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65CFF84-134B-431E-9943-EC445C75B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707AC00-57B9-4FE9-A4C3-37B480DF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EE35F9-67EA-492C-80BF-B4AF30DE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F0C906E-E614-44B6-9568-5CB915FF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A4192-C3BA-49F2-9B49-EB20CC22EC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622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CCA41-719F-49ED-9064-48A6593DE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9CADE3D-9061-4400-92E4-01FA2573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B11D6C3-B1E2-46F8-A673-F8D76612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BE39B44-5157-4EB7-93D0-30AB23BE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6B881-41A3-4D1A-ABCF-B16E25D142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54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9E9E06-DB70-48E5-9980-6BC58D97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86DFB73-DA91-496B-8384-3700C390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DD2AD4-7FCE-4790-9258-283AB6ED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D551F-7679-471F-BD4E-393A98BC6C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149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C3226-937E-4163-B543-4AEC5A6C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D2E0A0-406D-4C8A-99C2-DCB90B166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176ABF-217D-421B-A614-62E8E6988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F73106-1FD1-4584-8D86-984818C7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E68A36-0BE2-4397-AADB-912E689AF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3FEA38-A9EF-45A1-B83F-635F2DE3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38E0A-298A-45E7-AA79-43B9FDA2C2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462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61999-D249-408D-B499-D3ABF849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DE8AE4-D52B-425C-9FC4-7F8B6A383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77CFF3-6EFF-465D-BBCA-CFB71381B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F851F1-EE7C-430A-BE50-7AE1D36C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4A9A39-7819-4FF6-9B3F-ED794BB4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6C3CBB-2CA7-4A21-86A6-0CA2D694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2FAD9-9813-4464-A025-9BF24B0F0C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977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59F022-0C55-4EEA-86EC-20F6DEDB7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47FAEB4-33D1-42E0-B8BC-93A7181BC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BFB3CAF-D167-4B1F-9D72-DB8D4165A7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8D373B-C75F-4407-B6BE-3CABEF0A67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3568E5-D2B8-4EBC-8874-22DFAC95D1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62A6C1-9C26-4528-826B-2262149FD17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lide01">
            <a:extLst>
              <a:ext uri="{FF2B5EF4-FFF2-40B4-BE49-F238E27FC236}">
                <a16:creationId xmlns:a16="http://schemas.microsoft.com/office/drawing/2014/main" id="{8FB127E6-25B5-4622-80E1-7DCE5EA17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lide10">
            <a:extLst>
              <a:ext uri="{FF2B5EF4-FFF2-40B4-BE49-F238E27FC236}">
                <a16:creationId xmlns:a16="http://schemas.microsoft.com/office/drawing/2014/main" id="{5FE0D2BC-9AA6-4AB6-B8FB-00F19F7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lide11">
            <a:extLst>
              <a:ext uri="{FF2B5EF4-FFF2-40B4-BE49-F238E27FC236}">
                <a16:creationId xmlns:a16="http://schemas.microsoft.com/office/drawing/2014/main" id="{C5437E78-1629-469F-8FD8-E40DC61B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lide12">
            <a:extLst>
              <a:ext uri="{FF2B5EF4-FFF2-40B4-BE49-F238E27FC236}">
                <a16:creationId xmlns:a16="http://schemas.microsoft.com/office/drawing/2014/main" id="{890F5EDE-A13D-4625-AD73-16B83EEF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ide13">
            <a:extLst>
              <a:ext uri="{FF2B5EF4-FFF2-40B4-BE49-F238E27FC236}">
                <a16:creationId xmlns:a16="http://schemas.microsoft.com/office/drawing/2014/main" id="{0B2C86D6-9007-4B85-8762-45265BD5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lide14">
            <a:extLst>
              <a:ext uri="{FF2B5EF4-FFF2-40B4-BE49-F238E27FC236}">
                <a16:creationId xmlns:a16="http://schemas.microsoft.com/office/drawing/2014/main" id="{FB3B32CB-B28F-4D5B-9ECF-6360D9A2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lide15">
            <a:extLst>
              <a:ext uri="{FF2B5EF4-FFF2-40B4-BE49-F238E27FC236}">
                <a16:creationId xmlns:a16="http://schemas.microsoft.com/office/drawing/2014/main" id="{BA5B3659-8FF4-4E99-88B7-33798ABC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lide16">
            <a:extLst>
              <a:ext uri="{FF2B5EF4-FFF2-40B4-BE49-F238E27FC236}">
                <a16:creationId xmlns:a16="http://schemas.microsoft.com/office/drawing/2014/main" id="{C71E2237-3E79-4079-ADB0-EA326C14E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ide17">
            <a:extLst>
              <a:ext uri="{FF2B5EF4-FFF2-40B4-BE49-F238E27FC236}">
                <a16:creationId xmlns:a16="http://schemas.microsoft.com/office/drawing/2014/main" id="{CF184A36-AAF5-4798-81B2-827454923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lide18">
            <a:extLst>
              <a:ext uri="{FF2B5EF4-FFF2-40B4-BE49-F238E27FC236}">
                <a16:creationId xmlns:a16="http://schemas.microsoft.com/office/drawing/2014/main" id="{412C4EF2-13FA-4304-975B-41A1EA7E6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lide19">
            <a:extLst>
              <a:ext uri="{FF2B5EF4-FFF2-40B4-BE49-F238E27FC236}">
                <a16:creationId xmlns:a16="http://schemas.microsoft.com/office/drawing/2014/main" id="{E8695EDD-3AF0-4260-ADE2-CF87D331C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02">
            <a:extLst>
              <a:ext uri="{FF2B5EF4-FFF2-40B4-BE49-F238E27FC236}">
                <a16:creationId xmlns:a16="http://schemas.microsoft.com/office/drawing/2014/main" id="{6A1DD5E3-D39C-428C-ABA1-87C9E7861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lide20">
            <a:extLst>
              <a:ext uri="{FF2B5EF4-FFF2-40B4-BE49-F238E27FC236}">
                <a16:creationId xmlns:a16="http://schemas.microsoft.com/office/drawing/2014/main" id="{EDA39628-01CD-4506-9E18-423D3AA0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lide21">
            <a:extLst>
              <a:ext uri="{FF2B5EF4-FFF2-40B4-BE49-F238E27FC236}">
                <a16:creationId xmlns:a16="http://schemas.microsoft.com/office/drawing/2014/main" id="{D4AFB213-81C0-4C83-9676-51C6EAAA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lide22">
            <a:extLst>
              <a:ext uri="{FF2B5EF4-FFF2-40B4-BE49-F238E27FC236}">
                <a16:creationId xmlns:a16="http://schemas.microsoft.com/office/drawing/2014/main" id="{53CF67F7-A023-4C24-88F6-866DFACD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de23">
            <a:extLst>
              <a:ext uri="{FF2B5EF4-FFF2-40B4-BE49-F238E27FC236}">
                <a16:creationId xmlns:a16="http://schemas.microsoft.com/office/drawing/2014/main" id="{FBB604AD-93C1-4ACE-8305-A56FD80FD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lide24">
            <a:extLst>
              <a:ext uri="{FF2B5EF4-FFF2-40B4-BE49-F238E27FC236}">
                <a16:creationId xmlns:a16="http://schemas.microsoft.com/office/drawing/2014/main" id="{A3F4FFFC-63B4-45BE-A6E3-3C18F82A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lide25">
            <a:extLst>
              <a:ext uri="{FF2B5EF4-FFF2-40B4-BE49-F238E27FC236}">
                <a16:creationId xmlns:a16="http://schemas.microsoft.com/office/drawing/2014/main" id="{FFB2A62A-ED31-457A-A68D-610DB6763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lide26">
            <a:extLst>
              <a:ext uri="{FF2B5EF4-FFF2-40B4-BE49-F238E27FC236}">
                <a16:creationId xmlns:a16="http://schemas.microsoft.com/office/drawing/2014/main" id="{EEBAFCC8-0E5A-4E5E-B0CF-A34AA3C9C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ide27">
            <a:extLst>
              <a:ext uri="{FF2B5EF4-FFF2-40B4-BE49-F238E27FC236}">
                <a16:creationId xmlns:a16="http://schemas.microsoft.com/office/drawing/2014/main" id="{8A487DE4-8999-4B25-8580-7870F1442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28">
            <a:extLst>
              <a:ext uri="{FF2B5EF4-FFF2-40B4-BE49-F238E27FC236}">
                <a16:creationId xmlns:a16="http://schemas.microsoft.com/office/drawing/2014/main" id="{4227C962-74E2-41F2-B3E2-BFA28819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lide29">
            <a:extLst>
              <a:ext uri="{FF2B5EF4-FFF2-40B4-BE49-F238E27FC236}">
                <a16:creationId xmlns:a16="http://schemas.microsoft.com/office/drawing/2014/main" id="{FC7232CB-C405-4771-9FED-BF1FDFD69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de03">
            <a:extLst>
              <a:ext uri="{FF2B5EF4-FFF2-40B4-BE49-F238E27FC236}">
                <a16:creationId xmlns:a16="http://schemas.microsoft.com/office/drawing/2014/main" id="{BF37B774-AAFF-410D-B39E-E06F82ECF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30">
            <a:extLst>
              <a:ext uri="{FF2B5EF4-FFF2-40B4-BE49-F238E27FC236}">
                <a16:creationId xmlns:a16="http://schemas.microsoft.com/office/drawing/2014/main" id="{29FEE983-CB89-4DE4-9278-4F7F1A2F3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de31">
            <a:extLst>
              <a:ext uri="{FF2B5EF4-FFF2-40B4-BE49-F238E27FC236}">
                <a16:creationId xmlns:a16="http://schemas.microsoft.com/office/drawing/2014/main" id="{C7A843CD-38AE-44EC-A23F-92ED0AE90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32">
            <a:extLst>
              <a:ext uri="{FF2B5EF4-FFF2-40B4-BE49-F238E27FC236}">
                <a16:creationId xmlns:a16="http://schemas.microsoft.com/office/drawing/2014/main" id="{6E7655D9-8396-4701-880F-890B70105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lide33">
            <a:extLst>
              <a:ext uri="{FF2B5EF4-FFF2-40B4-BE49-F238E27FC236}">
                <a16:creationId xmlns:a16="http://schemas.microsoft.com/office/drawing/2014/main" id="{15C90909-F769-49D7-8415-C79213804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34">
            <a:extLst>
              <a:ext uri="{FF2B5EF4-FFF2-40B4-BE49-F238E27FC236}">
                <a16:creationId xmlns:a16="http://schemas.microsoft.com/office/drawing/2014/main" id="{8B1C5065-A2FA-46B1-9FD1-DD7641052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35">
            <a:extLst>
              <a:ext uri="{FF2B5EF4-FFF2-40B4-BE49-F238E27FC236}">
                <a16:creationId xmlns:a16="http://schemas.microsoft.com/office/drawing/2014/main" id="{A7ED8C8D-8932-4A56-A39B-8029F82AA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36">
            <a:extLst>
              <a:ext uri="{FF2B5EF4-FFF2-40B4-BE49-F238E27FC236}">
                <a16:creationId xmlns:a16="http://schemas.microsoft.com/office/drawing/2014/main" id="{B34C8045-C908-4431-BE6D-D807D0326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37">
            <a:extLst>
              <a:ext uri="{FF2B5EF4-FFF2-40B4-BE49-F238E27FC236}">
                <a16:creationId xmlns:a16="http://schemas.microsoft.com/office/drawing/2014/main" id="{8F9D1C39-F346-4C06-B1B5-468683549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ide38">
            <a:extLst>
              <a:ext uri="{FF2B5EF4-FFF2-40B4-BE49-F238E27FC236}">
                <a16:creationId xmlns:a16="http://schemas.microsoft.com/office/drawing/2014/main" id="{AA23F68C-55EF-4AA4-9262-047A5707D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de39">
            <a:extLst>
              <a:ext uri="{FF2B5EF4-FFF2-40B4-BE49-F238E27FC236}">
                <a16:creationId xmlns:a16="http://schemas.microsoft.com/office/drawing/2014/main" id="{8D27E02F-1CBE-484D-BDE9-DA8D70D8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de04">
            <a:extLst>
              <a:ext uri="{FF2B5EF4-FFF2-40B4-BE49-F238E27FC236}">
                <a16:creationId xmlns:a16="http://schemas.microsoft.com/office/drawing/2014/main" id="{46340A15-7391-4C3A-8707-478AE9850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lide40">
            <a:extLst>
              <a:ext uri="{FF2B5EF4-FFF2-40B4-BE49-F238E27FC236}">
                <a16:creationId xmlns:a16="http://schemas.microsoft.com/office/drawing/2014/main" id="{629B2EA2-601D-4E33-ADC3-E6EFA074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de41">
            <a:extLst>
              <a:ext uri="{FF2B5EF4-FFF2-40B4-BE49-F238E27FC236}">
                <a16:creationId xmlns:a16="http://schemas.microsoft.com/office/drawing/2014/main" id="{1D913AD6-89EC-4A8E-8041-57C374657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ide42">
            <a:extLst>
              <a:ext uri="{FF2B5EF4-FFF2-40B4-BE49-F238E27FC236}">
                <a16:creationId xmlns:a16="http://schemas.microsoft.com/office/drawing/2014/main" id="{668DE3F8-D52A-49CB-A797-B91206B2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43">
            <a:extLst>
              <a:ext uri="{FF2B5EF4-FFF2-40B4-BE49-F238E27FC236}">
                <a16:creationId xmlns:a16="http://schemas.microsoft.com/office/drawing/2014/main" id="{329B5382-0389-4E2C-9EAA-3C776F94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ide44">
            <a:extLst>
              <a:ext uri="{FF2B5EF4-FFF2-40B4-BE49-F238E27FC236}">
                <a16:creationId xmlns:a16="http://schemas.microsoft.com/office/drawing/2014/main" id="{1518DEED-9725-4E2C-8D4F-9EF30B39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ide45">
            <a:extLst>
              <a:ext uri="{FF2B5EF4-FFF2-40B4-BE49-F238E27FC236}">
                <a16:creationId xmlns:a16="http://schemas.microsoft.com/office/drawing/2014/main" id="{16C08BD1-593A-4446-BD48-05544B74B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46">
            <a:extLst>
              <a:ext uri="{FF2B5EF4-FFF2-40B4-BE49-F238E27FC236}">
                <a16:creationId xmlns:a16="http://schemas.microsoft.com/office/drawing/2014/main" id="{96D00621-8844-4030-AF28-A6CDA38AB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de47">
            <a:extLst>
              <a:ext uri="{FF2B5EF4-FFF2-40B4-BE49-F238E27FC236}">
                <a16:creationId xmlns:a16="http://schemas.microsoft.com/office/drawing/2014/main" id="{518340C5-A430-4934-97AE-10D55DE00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48">
            <a:extLst>
              <a:ext uri="{FF2B5EF4-FFF2-40B4-BE49-F238E27FC236}">
                <a16:creationId xmlns:a16="http://schemas.microsoft.com/office/drawing/2014/main" id="{AF7494A0-DB43-42C8-B54D-4AC37268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49">
            <a:extLst>
              <a:ext uri="{FF2B5EF4-FFF2-40B4-BE49-F238E27FC236}">
                <a16:creationId xmlns:a16="http://schemas.microsoft.com/office/drawing/2014/main" id="{E3B4D8C7-3A7E-493E-8132-3F8BA744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de05">
            <a:extLst>
              <a:ext uri="{FF2B5EF4-FFF2-40B4-BE49-F238E27FC236}">
                <a16:creationId xmlns:a16="http://schemas.microsoft.com/office/drawing/2014/main" id="{26150BD7-B5F1-419E-8ABB-5B1839FDA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50">
            <a:extLst>
              <a:ext uri="{FF2B5EF4-FFF2-40B4-BE49-F238E27FC236}">
                <a16:creationId xmlns:a16="http://schemas.microsoft.com/office/drawing/2014/main" id="{C38762AE-ECE9-439F-827D-23C4418D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ide51">
            <a:extLst>
              <a:ext uri="{FF2B5EF4-FFF2-40B4-BE49-F238E27FC236}">
                <a16:creationId xmlns:a16="http://schemas.microsoft.com/office/drawing/2014/main" id="{EC202D23-27BF-47C9-B022-ACBB830E5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52">
            <a:extLst>
              <a:ext uri="{FF2B5EF4-FFF2-40B4-BE49-F238E27FC236}">
                <a16:creationId xmlns:a16="http://schemas.microsoft.com/office/drawing/2014/main" id="{A9B5838F-9F37-4FAC-891B-03D5A5280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de06">
            <a:extLst>
              <a:ext uri="{FF2B5EF4-FFF2-40B4-BE49-F238E27FC236}">
                <a16:creationId xmlns:a16="http://schemas.microsoft.com/office/drawing/2014/main" id="{E37AF42B-E0FF-42AA-A815-2851D174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07">
            <a:extLst>
              <a:ext uri="{FF2B5EF4-FFF2-40B4-BE49-F238E27FC236}">
                <a16:creationId xmlns:a16="http://schemas.microsoft.com/office/drawing/2014/main" id="{A21827FA-1C49-4203-ABA3-C6F1590C5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ide08">
            <a:extLst>
              <a:ext uri="{FF2B5EF4-FFF2-40B4-BE49-F238E27FC236}">
                <a16:creationId xmlns:a16="http://schemas.microsoft.com/office/drawing/2014/main" id="{620F9474-C8E5-492C-A824-4567F6C7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lide09">
            <a:extLst>
              <a:ext uri="{FF2B5EF4-FFF2-40B4-BE49-F238E27FC236}">
                <a16:creationId xmlns:a16="http://schemas.microsoft.com/office/drawing/2014/main" id="{985FFE99-6546-4414-9925-F498D819C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Apresentação na tela (4:3)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4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Fadminas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APOCALIPSE: A PORTA DO FUTURO</dc:title>
  <dc:subject>SERMÕES www.4tons.com</dc:subject>
  <dc:creator>Pr. MARCELO AUGUSTO DE CARVALHO</dc:creator>
  <cp:keywords>JUNHO 2007</cp:keywords>
  <dc:description>COMÉRCIO PROIBIDO</dc:description>
  <cp:lastModifiedBy>Pr. Marcelo Carvalho</cp:lastModifiedBy>
  <cp:revision>2</cp:revision>
  <dcterms:created xsi:type="dcterms:W3CDTF">2007-06-14T08:07:21Z</dcterms:created>
  <dcterms:modified xsi:type="dcterms:W3CDTF">2019-11-21T09:41:08Z</dcterms:modified>
</cp:coreProperties>
</file>