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1415C-2D9C-4D98-8F0A-186E775D3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E30DEF6-5C55-4330-9F4F-46807B236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3535FE3-23C7-4DDA-875D-371E75B16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CEFA984-5D56-4969-B9AC-12D911C9E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98B5A0-7A11-42D3-8269-57065B5FE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0F011-FD33-427A-B6C2-2C3B98A9D5C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52403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1CE08-63A5-497F-BA68-CC131ED87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2280BED-7721-4409-803C-F830CD3EC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0580AD9-AA98-45C0-A741-F2481AFB7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6EDD07-B486-4EEE-B0D6-B975671E2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0447FE9-D6A2-4188-85E7-0865A77D0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16B64-3931-4787-99A5-FE1544DDC0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5871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E4D85A-18B1-493C-AACA-6F4371593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5FE7A6A-D563-43A7-A420-DF3937EA72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76533D-F2B5-41FE-990B-DCA930DFA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E8C299-2911-4A8A-9ED2-46A3A58F9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82496E-2B08-4A1E-8C93-304D16BD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B8DDA-E8EF-4632-8CBB-543F105C9A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2096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02CFB-2385-4C9D-8D48-84612ED57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D16611-BF49-4E85-8204-6EA9EA493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4136C3-9EB0-4E69-858D-671EE0C8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0957BF-3EED-4DA2-9BC9-40CD1DE79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0F666B-7586-49DC-AE26-0532A01D1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ACD46-B4A7-4C14-A3DB-B98928F5A01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6197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F6D60A-86EC-43E4-A40B-718F483D9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5C5D2D-6674-4FF8-9885-D24E880A9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964E91-2ADF-40F4-AC14-3014258B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E08B391-2CBD-4B77-9710-600DA6008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247360E-662A-4A42-963C-7A176BB9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093ECB-E971-4F25-9C85-1F1B7A7655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6252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5A7E6B-B537-442D-9686-A4ABC8DB9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48D589-5C2A-4271-8950-435AD19EAC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E705061-48BD-400E-84FD-904F4C499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E330DC8-63DC-4610-8CDB-7AE06FD6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D6FA35E-0CB2-4E7D-8A4A-5A5901E40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28E51A-0E2F-4E1A-AB7B-738A964D5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FDD53-4979-4577-B92F-9EA97FE71FF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154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5D4E4-7A30-4BD9-B53A-E7C89549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44F85AD-5718-4642-B5FF-CC184D294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01FE2E1-A3A2-4858-BB6C-5552D41F2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6FA95BE-D15A-4BE7-90E2-4D15D23880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A55445F-4AE6-43A8-B174-4CFF0EB26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65435E-3CB6-4B83-823B-21B5CA4C0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6956343-E801-4608-A7E1-D46A7DB8A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9BB5282-9531-4D72-8EED-8C3C3543D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E03EC-8431-48DF-8345-82FC217CEC0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8153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BC26BE-3115-4705-9F47-E29867096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F16A42A-9D36-4362-84D6-88E5A743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1D40223-5EE0-497A-8061-AC26162F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E93F66-D564-4965-8229-121737A8F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8D568-3D32-4FB6-BF5A-E537D0E9FD4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8795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6705817-C9DE-4525-A472-0F11A763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4F24411-555A-41E0-8742-D5D19591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50B867-BB34-40EF-B21C-15BA53B26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32A01-49CB-4A78-A70A-2621EC5C433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5684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1F1E7-0603-4091-AAD6-97E5F761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B3A9B6-34C3-48EB-9C49-E6C02DC67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678716-B6E7-4CC7-835F-DE29FFDE6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257F63B-7E35-464B-8E25-058F0F9CD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BEFF8D-0C94-4622-AC23-2938ED03F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2D06C7-A62A-4AE2-B909-8E4F7BE4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B2D17-1774-48F9-BAD8-DD98F6E95E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8835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A7056-AC8D-4437-B226-402FB8673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A2B4462-2B3A-4EFD-A37C-4597CFC5AC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1E7A0F3-E0BE-42A0-985B-510CF0212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812B0C-9186-4854-BEA2-06B5D12B0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421F617-010E-4A7A-8648-0EF057B4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7F4CB0C-DB15-431D-843F-9A57B9D47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BE24F-E3CF-433F-A469-594BB22EC84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4851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FCE31C1-7108-474C-AEEA-958D6BCD8E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52CF692-D46C-4BD9-98BF-044CED3A9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CFD92A-47D5-48FB-B616-A4A656AAE7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DFBD722-F7DB-4A81-BFFE-570BC03E24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8DA934-3530-4BB2-B037-9FA07EA208A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035B06-C111-4259-AADA-B0F2236A4451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3" descr="Slide01">
            <a:extLst>
              <a:ext uri="{FF2B5EF4-FFF2-40B4-BE49-F238E27FC236}">
                <a16:creationId xmlns:a16="http://schemas.microsoft.com/office/drawing/2014/main" id="{DEF0A63D-7422-42DB-BCEA-683C68C6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lide10">
            <a:extLst>
              <a:ext uri="{FF2B5EF4-FFF2-40B4-BE49-F238E27FC236}">
                <a16:creationId xmlns:a16="http://schemas.microsoft.com/office/drawing/2014/main" id="{CAEEED05-CD0B-47E9-BBA7-86DD352B3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lide11">
            <a:extLst>
              <a:ext uri="{FF2B5EF4-FFF2-40B4-BE49-F238E27FC236}">
                <a16:creationId xmlns:a16="http://schemas.microsoft.com/office/drawing/2014/main" id="{5445D10D-CE00-4A52-93A0-71EEF0BBB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lide12">
            <a:extLst>
              <a:ext uri="{FF2B5EF4-FFF2-40B4-BE49-F238E27FC236}">
                <a16:creationId xmlns:a16="http://schemas.microsoft.com/office/drawing/2014/main" id="{55C2B0A2-406D-46B8-81B6-655BB2B98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lide13">
            <a:extLst>
              <a:ext uri="{FF2B5EF4-FFF2-40B4-BE49-F238E27FC236}">
                <a16:creationId xmlns:a16="http://schemas.microsoft.com/office/drawing/2014/main" id="{6F19F83B-4E99-46A3-9EA7-F2BD2586A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Slide14">
            <a:extLst>
              <a:ext uri="{FF2B5EF4-FFF2-40B4-BE49-F238E27FC236}">
                <a16:creationId xmlns:a16="http://schemas.microsoft.com/office/drawing/2014/main" id="{00DD4040-8464-466F-87E6-73E24E97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lide15">
            <a:extLst>
              <a:ext uri="{FF2B5EF4-FFF2-40B4-BE49-F238E27FC236}">
                <a16:creationId xmlns:a16="http://schemas.microsoft.com/office/drawing/2014/main" id="{DB2A40E9-99A1-4AE8-A4CE-5E926C48C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lide16">
            <a:extLst>
              <a:ext uri="{FF2B5EF4-FFF2-40B4-BE49-F238E27FC236}">
                <a16:creationId xmlns:a16="http://schemas.microsoft.com/office/drawing/2014/main" id="{D4CFF31E-5DF8-46A3-AF3F-A33ECE176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lide17">
            <a:extLst>
              <a:ext uri="{FF2B5EF4-FFF2-40B4-BE49-F238E27FC236}">
                <a16:creationId xmlns:a16="http://schemas.microsoft.com/office/drawing/2014/main" id="{13CE852D-641C-4BD5-95E5-993B842DD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lide18">
            <a:extLst>
              <a:ext uri="{FF2B5EF4-FFF2-40B4-BE49-F238E27FC236}">
                <a16:creationId xmlns:a16="http://schemas.microsoft.com/office/drawing/2014/main" id="{6FD35CF7-E235-4187-A955-C8B2F91FA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lide19">
            <a:extLst>
              <a:ext uri="{FF2B5EF4-FFF2-40B4-BE49-F238E27FC236}">
                <a16:creationId xmlns:a16="http://schemas.microsoft.com/office/drawing/2014/main" id="{F8F04223-8097-44FF-BCFB-5A2DCD9D3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lide02">
            <a:extLst>
              <a:ext uri="{FF2B5EF4-FFF2-40B4-BE49-F238E27FC236}">
                <a16:creationId xmlns:a16="http://schemas.microsoft.com/office/drawing/2014/main" id="{C43D6F02-31E8-4C81-AF69-74E223F78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Slide20">
            <a:extLst>
              <a:ext uri="{FF2B5EF4-FFF2-40B4-BE49-F238E27FC236}">
                <a16:creationId xmlns:a16="http://schemas.microsoft.com/office/drawing/2014/main" id="{93C7E326-77F7-4F80-BCD0-4F49428C0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lide21">
            <a:extLst>
              <a:ext uri="{FF2B5EF4-FFF2-40B4-BE49-F238E27FC236}">
                <a16:creationId xmlns:a16="http://schemas.microsoft.com/office/drawing/2014/main" id="{7FC30569-27C6-468E-81F3-1F5E30CB4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lide22">
            <a:extLst>
              <a:ext uri="{FF2B5EF4-FFF2-40B4-BE49-F238E27FC236}">
                <a16:creationId xmlns:a16="http://schemas.microsoft.com/office/drawing/2014/main" id="{CC6698DA-4EA4-4CE4-BF7A-72771A9A5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lide23">
            <a:extLst>
              <a:ext uri="{FF2B5EF4-FFF2-40B4-BE49-F238E27FC236}">
                <a16:creationId xmlns:a16="http://schemas.microsoft.com/office/drawing/2014/main" id="{B79F1A36-226D-4EF2-9E6B-03589F7CC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lide24">
            <a:extLst>
              <a:ext uri="{FF2B5EF4-FFF2-40B4-BE49-F238E27FC236}">
                <a16:creationId xmlns:a16="http://schemas.microsoft.com/office/drawing/2014/main" id="{A87D47D7-1206-443C-AC09-19E56B6A5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lide25">
            <a:extLst>
              <a:ext uri="{FF2B5EF4-FFF2-40B4-BE49-F238E27FC236}">
                <a16:creationId xmlns:a16="http://schemas.microsoft.com/office/drawing/2014/main" id="{12FA0452-9197-4571-B52E-3F5CB5A6D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lide26">
            <a:extLst>
              <a:ext uri="{FF2B5EF4-FFF2-40B4-BE49-F238E27FC236}">
                <a16:creationId xmlns:a16="http://schemas.microsoft.com/office/drawing/2014/main" id="{DB8B5685-E199-4D7C-AA8A-D0BA791D6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lide27">
            <a:extLst>
              <a:ext uri="{FF2B5EF4-FFF2-40B4-BE49-F238E27FC236}">
                <a16:creationId xmlns:a16="http://schemas.microsoft.com/office/drawing/2014/main" id="{9F58E8BA-51BC-45D1-A633-AD2EF5365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Slide28">
            <a:extLst>
              <a:ext uri="{FF2B5EF4-FFF2-40B4-BE49-F238E27FC236}">
                <a16:creationId xmlns:a16="http://schemas.microsoft.com/office/drawing/2014/main" id="{24C65722-8943-49B8-AD7B-323878048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lide29">
            <a:extLst>
              <a:ext uri="{FF2B5EF4-FFF2-40B4-BE49-F238E27FC236}">
                <a16:creationId xmlns:a16="http://schemas.microsoft.com/office/drawing/2014/main" id="{D1763652-BD6D-4289-9FF9-39C734894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lide03">
            <a:extLst>
              <a:ext uri="{FF2B5EF4-FFF2-40B4-BE49-F238E27FC236}">
                <a16:creationId xmlns:a16="http://schemas.microsoft.com/office/drawing/2014/main" id="{7B00B7D1-5AE6-4D5C-9654-A96EC296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lide30">
            <a:extLst>
              <a:ext uri="{FF2B5EF4-FFF2-40B4-BE49-F238E27FC236}">
                <a16:creationId xmlns:a16="http://schemas.microsoft.com/office/drawing/2014/main" id="{F1A1738E-10F3-462A-B763-FA59B4B76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lide31">
            <a:extLst>
              <a:ext uri="{FF2B5EF4-FFF2-40B4-BE49-F238E27FC236}">
                <a16:creationId xmlns:a16="http://schemas.microsoft.com/office/drawing/2014/main" id="{472ADDCA-4539-448E-9DE3-BAA42DEA3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lide32">
            <a:extLst>
              <a:ext uri="{FF2B5EF4-FFF2-40B4-BE49-F238E27FC236}">
                <a16:creationId xmlns:a16="http://schemas.microsoft.com/office/drawing/2014/main" id="{54B57C74-2B24-42C7-8B45-900C9FEB2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lide33">
            <a:extLst>
              <a:ext uri="{FF2B5EF4-FFF2-40B4-BE49-F238E27FC236}">
                <a16:creationId xmlns:a16="http://schemas.microsoft.com/office/drawing/2014/main" id="{4182C2FA-734A-48BE-A3B8-1EE8FC9BD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lide34">
            <a:extLst>
              <a:ext uri="{FF2B5EF4-FFF2-40B4-BE49-F238E27FC236}">
                <a16:creationId xmlns:a16="http://schemas.microsoft.com/office/drawing/2014/main" id="{B0D6A37B-4378-4F54-BCC5-D8F8517EE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lide35">
            <a:extLst>
              <a:ext uri="{FF2B5EF4-FFF2-40B4-BE49-F238E27FC236}">
                <a16:creationId xmlns:a16="http://schemas.microsoft.com/office/drawing/2014/main" id="{DB9AC92D-D875-4C36-A268-F41354593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lide36">
            <a:extLst>
              <a:ext uri="{FF2B5EF4-FFF2-40B4-BE49-F238E27FC236}">
                <a16:creationId xmlns:a16="http://schemas.microsoft.com/office/drawing/2014/main" id="{9B0D8444-ECBC-4959-9C96-371F9646F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Slide37">
            <a:extLst>
              <a:ext uri="{FF2B5EF4-FFF2-40B4-BE49-F238E27FC236}">
                <a16:creationId xmlns:a16="http://schemas.microsoft.com/office/drawing/2014/main" id="{C2CC7448-B7D6-4574-9ABE-44B8230D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lide38">
            <a:extLst>
              <a:ext uri="{FF2B5EF4-FFF2-40B4-BE49-F238E27FC236}">
                <a16:creationId xmlns:a16="http://schemas.microsoft.com/office/drawing/2014/main" id="{F4FAD53B-E38E-4118-87B3-0EA2C3EAA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39">
            <a:extLst>
              <a:ext uri="{FF2B5EF4-FFF2-40B4-BE49-F238E27FC236}">
                <a16:creationId xmlns:a16="http://schemas.microsoft.com/office/drawing/2014/main" id="{737A1DC0-C5D9-4D20-A425-ACB9DA214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lide04">
            <a:extLst>
              <a:ext uri="{FF2B5EF4-FFF2-40B4-BE49-F238E27FC236}">
                <a16:creationId xmlns:a16="http://schemas.microsoft.com/office/drawing/2014/main" id="{E83AF20A-A630-4D62-972B-E56C15832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Slide40">
            <a:extLst>
              <a:ext uri="{FF2B5EF4-FFF2-40B4-BE49-F238E27FC236}">
                <a16:creationId xmlns:a16="http://schemas.microsoft.com/office/drawing/2014/main" id="{E4E46E86-FC4D-4C3F-8654-03587F10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lide41">
            <a:extLst>
              <a:ext uri="{FF2B5EF4-FFF2-40B4-BE49-F238E27FC236}">
                <a16:creationId xmlns:a16="http://schemas.microsoft.com/office/drawing/2014/main" id="{C37D1297-E3BC-4595-B431-D3F886B71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lide42">
            <a:extLst>
              <a:ext uri="{FF2B5EF4-FFF2-40B4-BE49-F238E27FC236}">
                <a16:creationId xmlns:a16="http://schemas.microsoft.com/office/drawing/2014/main" id="{D7891274-CE71-4C09-9811-9B4150CFD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de43">
            <a:extLst>
              <a:ext uri="{FF2B5EF4-FFF2-40B4-BE49-F238E27FC236}">
                <a16:creationId xmlns:a16="http://schemas.microsoft.com/office/drawing/2014/main" id="{B7FCC98E-7893-4270-AF89-2BD1FF91A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de44">
            <a:extLst>
              <a:ext uri="{FF2B5EF4-FFF2-40B4-BE49-F238E27FC236}">
                <a16:creationId xmlns:a16="http://schemas.microsoft.com/office/drawing/2014/main" id="{0F9DB1E8-D697-4321-9859-58D91046A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ide45">
            <a:extLst>
              <a:ext uri="{FF2B5EF4-FFF2-40B4-BE49-F238E27FC236}">
                <a16:creationId xmlns:a16="http://schemas.microsoft.com/office/drawing/2014/main" id="{C16DF9EA-B859-42DD-8893-E190B1928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ide46">
            <a:extLst>
              <a:ext uri="{FF2B5EF4-FFF2-40B4-BE49-F238E27FC236}">
                <a16:creationId xmlns:a16="http://schemas.microsoft.com/office/drawing/2014/main" id="{59531301-7461-488B-952E-08B3D4625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de47">
            <a:extLst>
              <a:ext uri="{FF2B5EF4-FFF2-40B4-BE49-F238E27FC236}">
                <a16:creationId xmlns:a16="http://schemas.microsoft.com/office/drawing/2014/main" id="{FC6C729F-C223-4FA6-BF56-2E970CCF9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de48">
            <a:extLst>
              <a:ext uri="{FF2B5EF4-FFF2-40B4-BE49-F238E27FC236}">
                <a16:creationId xmlns:a16="http://schemas.microsoft.com/office/drawing/2014/main" id="{F8330B2E-1D10-4B12-8772-C77D17F86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lide49">
            <a:extLst>
              <a:ext uri="{FF2B5EF4-FFF2-40B4-BE49-F238E27FC236}">
                <a16:creationId xmlns:a16="http://schemas.microsoft.com/office/drawing/2014/main" id="{968CEAE7-C3B2-427A-A93C-418C8F336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lide05">
            <a:extLst>
              <a:ext uri="{FF2B5EF4-FFF2-40B4-BE49-F238E27FC236}">
                <a16:creationId xmlns:a16="http://schemas.microsoft.com/office/drawing/2014/main" id="{2E6B6728-B2C5-4994-A515-952CD5281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de50">
            <a:extLst>
              <a:ext uri="{FF2B5EF4-FFF2-40B4-BE49-F238E27FC236}">
                <a16:creationId xmlns:a16="http://schemas.microsoft.com/office/drawing/2014/main" id="{AF6DE601-D8A3-42D5-9F1C-61532F3B5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51">
            <a:extLst>
              <a:ext uri="{FF2B5EF4-FFF2-40B4-BE49-F238E27FC236}">
                <a16:creationId xmlns:a16="http://schemas.microsoft.com/office/drawing/2014/main" id="{E160A389-6177-4250-9E5F-2E7E63C13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lide06">
            <a:extLst>
              <a:ext uri="{FF2B5EF4-FFF2-40B4-BE49-F238E27FC236}">
                <a16:creationId xmlns:a16="http://schemas.microsoft.com/office/drawing/2014/main" id="{BA3C53B3-A2BC-4DC3-AE7B-C6FDD83CE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lide07">
            <a:extLst>
              <a:ext uri="{FF2B5EF4-FFF2-40B4-BE49-F238E27FC236}">
                <a16:creationId xmlns:a16="http://schemas.microsoft.com/office/drawing/2014/main" id="{A915776D-777B-4855-B43B-81B101D3E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Slide08">
            <a:extLst>
              <a:ext uri="{FF2B5EF4-FFF2-40B4-BE49-F238E27FC236}">
                <a16:creationId xmlns:a16="http://schemas.microsoft.com/office/drawing/2014/main" id="{F7D78360-0B86-4D87-A0ED-5428D587B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lide09">
            <a:extLst>
              <a:ext uri="{FF2B5EF4-FFF2-40B4-BE49-F238E27FC236}">
                <a16:creationId xmlns:a16="http://schemas.microsoft.com/office/drawing/2014/main" id="{A7C38923-D286-40A1-A0D0-FE2CF63EB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Apresentação na tela (4:3)</PresentationFormat>
  <Paragraphs>0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53" baseType="lpstr">
      <vt:lpstr>Arial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Fadminas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APOCALIPSE: A PORTA DO FUTURO</dc:title>
  <dc:subject>SERMÕES www.4tons.com</dc:subject>
  <dc:creator>Pr. MARCELO AUGUSTO DE CARVALHO</dc:creator>
  <cp:keywords>JUNHO 2007</cp:keywords>
  <dc:description>COMÉRCIO PROIBIDO</dc:description>
  <cp:lastModifiedBy>Pr. Marcelo Carvalho</cp:lastModifiedBy>
  <cp:revision>2</cp:revision>
  <dcterms:created xsi:type="dcterms:W3CDTF">2007-06-14T08:27:07Z</dcterms:created>
  <dcterms:modified xsi:type="dcterms:W3CDTF">2019-11-21T09:40:52Z</dcterms:modified>
</cp:coreProperties>
</file>