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408D-1048-437F-B6C6-3F430B587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9EBEC-576E-410D-AEAF-344BEE5BF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3AC00-4AD2-4050-911B-8E81FE86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3319F9-6C7C-4325-9A1B-21565891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1D63E5-4903-47DF-B1D1-E9699177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A2170-113A-43E2-BEE1-1444E8955D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6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BAE2A-1DF1-488E-B5C1-4E565F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3248A1-9187-4430-8133-456CD790B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B8F73A-5522-4FEE-BD49-2E478BE1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295F38-DDFD-4CA5-B2D2-E6B8DE19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09546B-3797-4483-BF84-5722B9AB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E94C4-CD59-4502-B2B6-6800BD6F7D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645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5C64C0-F491-489F-A91D-00878DAE8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593653-9772-4083-913F-551FB216A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9968C9-F461-4A46-85AF-388C8D6A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20ACA1-0B5D-4286-B590-B8D10FED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B27579-C4FD-4085-8939-2FC0D6CF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FBACC-E3B5-4E3F-8807-5F729FDB74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49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4BDA2-F8A7-400D-9D6A-6A976FBA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E5BA59-B87E-421E-8A50-C202DF621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F5D7C7-25AC-4201-B060-261A9189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020A8A-2D21-4557-B5E8-34194FEC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141429-B365-48C1-AC8E-B521ECC0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42395-C5BC-45FA-B2D8-61AE10B1F5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810AD-DCD3-4206-8312-3FBA30E5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BEA266-2DAE-4187-819E-6930B9CC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611917-6954-41D2-BD69-3F1F0111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7AADA8-F3B6-4F2D-80F0-583E3D8C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9BCE50-9343-4F9D-B2EE-EA11165A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A15F4-E462-4CCC-8688-A0D1E2DDFE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455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9E517-9987-48FC-BDD6-19205AD8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B583B3-0331-4DB3-964C-F929D1919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D92984-C3DD-4581-B76D-F8047BA63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06228C-7C81-43C8-9FFB-FC6DD830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138321-DD87-404D-AC2D-7D0F752E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6E8BD3-BEEF-4C5E-B24A-82A921A6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0DD3C-B91A-4158-9700-78CE8463FD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096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97AD3-05B5-48B3-A35A-3D3F125C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EA4DF4-82FB-4201-B171-8BC9C5994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9F4423-92A5-45D4-9EDC-007E56372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82B6F6-32EE-4540-AD8F-2C4CFA32E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CD5B72-76F2-4512-92E4-294543352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A2B57FE-397E-43DC-B1E6-A58B7ACB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CB2D2D-6911-48B1-B635-1FD33FDD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EF38C5-97E4-4198-9044-41F206D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9B4DD-6544-4D3F-A98A-798C1C21A3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108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DEAE9-F0B3-4FCF-B31B-DCA84E83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A46BEE-8667-4672-BF6E-A7E08080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3567219-5696-4550-A49A-AA6134F8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9B02D9-EC06-48F8-AFD0-42B6C398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A0BBE-37B0-4CA1-95E3-44C6BAD762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592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DC8ED72-AD8F-4BE5-8C01-410DB33F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8C63AD-63C1-4CCA-ACB2-164218F3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2FE6BD-0737-4B39-91AA-EAD90D58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D0380-8805-4703-9402-072C43FE99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4A8B1-D8A9-4C90-90D5-5EDB65EB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38E4CF-A874-494A-9052-1F91503D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810422-7A02-422E-9F3D-CEFD8B2EC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623003-8B69-4881-AC44-9BC4F9C9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8CFC42-1CA6-4F74-B7BF-5AF7205E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9AB190-E5F6-4D95-8EDC-89159A3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F51E1-9685-4E66-A324-58D9F7CC65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773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B5E36-838B-404F-9B07-AB9FEF48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B75B6CE-0AAB-42F8-AD7C-DAE79B228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4B3EB7-770B-4EAD-A328-904D903A5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6C8E49-181E-43DA-9172-D644D894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A777A8-BD08-43EE-94CD-D4069627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063FBB-8ED1-4FC2-B4BE-CEFCD44B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FBAD-8F20-4D11-86E6-99CF510681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799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99735C-8272-471D-AAAC-33873AFBC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E91E4C-8934-444A-81E8-18DF62C0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11AF83-1D4D-4796-833F-AFB1686C3A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4294F7-C38C-4E42-89F2-1ED9E0F312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8DCA40-9E98-402A-A587-60448FC1CD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9750E8-3C7A-4745-8978-504C88D0B20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01">
            <a:extLst>
              <a:ext uri="{FF2B5EF4-FFF2-40B4-BE49-F238E27FC236}">
                <a16:creationId xmlns:a16="http://schemas.microsoft.com/office/drawing/2014/main" id="{AE5F1991-88B6-4793-87A6-9195375B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10">
            <a:extLst>
              <a:ext uri="{FF2B5EF4-FFF2-40B4-BE49-F238E27FC236}">
                <a16:creationId xmlns:a16="http://schemas.microsoft.com/office/drawing/2014/main" id="{26CED044-52D9-4BE1-AD81-1D0833DF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11">
            <a:extLst>
              <a:ext uri="{FF2B5EF4-FFF2-40B4-BE49-F238E27FC236}">
                <a16:creationId xmlns:a16="http://schemas.microsoft.com/office/drawing/2014/main" id="{347DD83E-B80C-4E36-89C8-A99F8A80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12">
            <a:extLst>
              <a:ext uri="{FF2B5EF4-FFF2-40B4-BE49-F238E27FC236}">
                <a16:creationId xmlns:a16="http://schemas.microsoft.com/office/drawing/2014/main" id="{0D7CC054-6BD7-494C-95EA-3EC5122F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13">
            <a:extLst>
              <a:ext uri="{FF2B5EF4-FFF2-40B4-BE49-F238E27FC236}">
                <a16:creationId xmlns:a16="http://schemas.microsoft.com/office/drawing/2014/main" id="{284B758E-DA1E-4E93-A706-ADB72E34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14">
            <a:extLst>
              <a:ext uri="{FF2B5EF4-FFF2-40B4-BE49-F238E27FC236}">
                <a16:creationId xmlns:a16="http://schemas.microsoft.com/office/drawing/2014/main" id="{03F4EFF0-67F4-4024-B5CF-26B0A05B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15">
            <a:extLst>
              <a:ext uri="{FF2B5EF4-FFF2-40B4-BE49-F238E27FC236}">
                <a16:creationId xmlns:a16="http://schemas.microsoft.com/office/drawing/2014/main" id="{87274EA6-EBB2-4D99-850C-D1BCA4A4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16">
            <a:extLst>
              <a:ext uri="{FF2B5EF4-FFF2-40B4-BE49-F238E27FC236}">
                <a16:creationId xmlns:a16="http://schemas.microsoft.com/office/drawing/2014/main" id="{DB5DE140-3934-4C32-BF4D-FFB38FD5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17">
            <a:extLst>
              <a:ext uri="{FF2B5EF4-FFF2-40B4-BE49-F238E27FC236}">
                <a16:creationId xmlns:a16="http://schemas.microsoft.com/office/drawing/2014/main" id="{76ADCF4B-C6B9-4AFD-9256-91E400C0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18">
            <a:extLst>
              <a:ext uri="{FF2B5EF4-FFF2-40B4-BE49-F238E27FC236}">
                <a16:creationId xmlns:a16="http://schemas.microsoft.com/office/drawing/2014/main" id="{EF25D4BB-613A-4030-9064-1A72F0AE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19">
            <a:extLst>
              <a:ext uri="{FF2B5EF4-FFF2-40B4-BE49-F238E27FC236}">
                <a16:creationId xmlns:a16="http://schemas.microsoft.com/office/drawing/2014/main" id="{CC87CCD5-42C7-47A4-B99D-2AB48CE2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02">
            <a:extLst>
              <a:ext uri="{FF2B5EF4-FFF2-40B4-BE49-F238E27FC236}">
                <a16:creationId xmlns:a16="http://schemas.microsoft.com/office/drawing/2014/main" id="{3074CC36-E1FE-4E33-9D36-2982584F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20">
            <a:extLst>
              <a:ext uri="{FF2B5EF4-FFF2-40B4-BE49-F238E27FC236}">
                <a16:creationId xmlns:a16="http://schemas.microsoft.com/office/drawing/2014/main" id="{D97F7902-1640-4218-AAC9-03298F1C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21">
            <a:extLst>
              <a:ext uri="{FF2B5EF4-FFF2-40B4-BE49-F238E27FC236}">
                <a16:creationId xmlns:a16="http://schemas.microsoft.com/office/drawing/2014/main" id="{4FF82904-EBBE-4ED2-BD45-102526D3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22">
            <a:extLst>
              <a:ext uri="{FF2B5EF4-FFF2-40B4-BE49-F238E27FC236}">
                <a16:creationId xmlns:a16="http://schemas.microsoft.com/office/drawing/2014/main" id="{BCAD927B-4323-48F8-B406-8BF825EF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23">
            <a:extLst>
              <a:ext uri="{FF2B5EF4-FFF2-40B4-BE49-F238E27FC236}">
                <a16:creationId xmlns:a16="http://schemas.microsoft.com/office/drawing/2014/main" id="{EB600DAE-B4AB-4FD5-845E-A144556C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24">
            <a:extLst>
              <a:ext uri="{FF2B5EF4-FFF2-40B4-BE49-F238E27FC236}">
                <a16:creationId xmlns:a16="http://schemas.microsoft.com/office/drawing/2014/main" id="{B1FD8ECC-B25B-4DA7-ABF8-870A5E45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25">
            <a:extLst>
              <a:ext uri="{FF2B5EF4-FFF2-40B4-BE49-F238E27FC236}">
                <a16:creationId xmlns:a16="http://schemas.microsoft.com/office/drawing/2014/main" id="{184971A0-DF63-4835-8F3C-95F6FDAE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26">
            <a:extLst>
              <a:ext uri="{FF2B5EF4-FFF2-40B4-BE49-F238E27FC236}">
                <a16:creationId xmlns:a16="http://schemas.microsoft.com/office/drawing/2014/main" id="{9DCA18DC-D591-4716-8C3F-C062B706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27">
            <a:extLst>
              <a:ext uri="{FF2B5EF4-FFF2-40B4-BE49-F238E27FC236}">
                <a16:creationId xmlns:a16="http://schemas.microsoft.com/office/drawing/2014/main" id="{001E1467-3C87-4835-85E2-0A25ABB7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28">
            <a:extLst>
              <a:ext uri="{FF2B5EF4-FFF2-40B4-BE49-F238E27FC236}">
                <a16:creationId xmlns:a16="http://schemas.microsoft.com/office/drawing/2014/main" id="{E7D00C49-9CD0-4A68-8207-B1B19A8E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29">
            <a:extLst>
              <a:ext uri="{FF2B5EF4-FFF2-40B4-BE49-F238E27FC236}">
                <a16:creationId xmlns:a16="http://schemas.microsoft.com/office/drawing/2014/main" id="{4E77057B-601E-46E8-81D6-3302AB411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03">
            <a:extLst>
              <a:ext uri="{FF2B5EF4-FFF2-40B4-BE49-F238E27FC236}">
                <a16:creationId xmlns:a16="http://schemas.microsoft.com/office/drawing/2014/main" id="{D63A37C1-0CAD-47BF-A1E6-0BDCFA9F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30">
            <a:extLst>
              <a:ext uri="{FF2B5EF4-FFF2-40B4-BE49-F238E27FC236}">
                <a16:creationId xmlns:a16="http://schemas.microsoft.com/office/drawing/2014/main" id="{D38EC0B9-C2E2-46BD-B702-A67490DE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31">
            <a:extLst>
              <a:ext uri="{FF2B5EF4-FFF2-40B4-BE49-F238E27FC236}">
                <a16:creationId xmlns:a16="http://schemas.microsoft.com/office/drawing/2014/main" id="{D6379258-A593-46B4-9668-C5327F49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32">
            <a:extLst>
              <a:ext uri="{FF2B5EF4-FFF2-40B4-BE49-F238E27FC236}">
                <a16:creationId xmlns:a16="http://schemas.microsoft.com/office/drawing/2014/main" id="{89D3C5D2-FF02-4AAD-9C66-F5110596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33">
            <a:extLst>
              <a:ext uri="{FF2B5EF4-FFF2-40B4-BE49-F238E27FC236}">
                <a16:creationId xmlns:a16="http://schemas.microsoft.com/office/drawing/2014/main" id="{812027DE-8DE2-4302-BC83-E4D5F8C8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34">
            <a:extLst>
              <a:ext uri="{FF2B5EF4-FFF2-40B4-BE49-F238E27FC236}">
                <a16:creationId xmlns:a16="http://schemas.microsoft.com/office/drawing/2014/main" id="{B15D6C42-0F9B-417F-91C6-AF448B5B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35">
            <a:extLst>
              <a:ext uri="{FF2B5EF4-FFF2-40B4-BE49-F238E27FC236}">
                <a16:creationId xmlns:a16="http://schemas.microsoft.com/office/drawing/2014/main" id="{BB306F0D-A5A5-44D4-93BB-9BC20426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36">
            <a:extLst>
              <a:ext uri="{FF2B5EF4-FFF2-40B4-BE49-F238E27FC236}">
                <a16:creationId xmlns:a16="http://schemas.microsoft.com/office/drawing/2014/main" id="{51A6C2C9-A09C-4671-9DC8-EFFDAB12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37">
            <a:extLst>
              <a:ext uri="{FF2B5EF4-FFF2-40B4-BE49-F238E27FC236}">
                <a16:creationId xmlns:a16="http://schemas.microsoft.com/office/drawing/2014/main" id="{9CBBDA9C-0528-4412-8D13-EF7DB250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38">
            <a:extLst>
              <a:ext uri="{FF2B5EF4-FFF2-40B4-BE49-F238E27FC236}">
                <a16:creationId xmlns:a16="http://schemas.microsoft.com/office/drawing/2014/main" id="{7BF0B7C3-47BC-4766-9936-58F7932D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39">
            <a:extLst>
              <a:ext uri="{FF2B5EF4-FFF2-40B4-BE49-F238E27FC236}">
                <a16:creationId xmlns:a16="http://schemas.microsoft.com/office/drawing/2014/main" id="{263CAD1A-2E40-4AD5-8072-568801E7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04">
            <a:extLst>
              <a:ext uri="{FF2B5EF4-FFF2-40B4-BE49-F238E27FC236}">
                <a16:creationId xmlns:a16="http://schemas.microsoft.com/office/drawing/2014/main" id="{10E299EF-8AAF-4097-90B5-3E4A5E01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40">
            <a:extLst>
              <a:ext uri="{FF2B5EF4-FFF2-40B4-BE49-F238E27FC236}">
                <a16:creationId xmlns:a16="http://schemas.microsoft.com/office/drawing/2014/main" id="{88254FDC-1F36-4E75-B71A-36063550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41">
            <a:extLst>
              <a:ext uri="{FF2B5EF4-FFF2-40B4-BE49-F238E27FC236}">
                <a16:creationId xmlns:a16="http://schemas.microsoft.com/office/drawing/2014/main" id="{5EB7B87A-0A6E-4BCB-A413-8DF6805D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42">
            <a:extLst>
              <a:ext uri="{FF2B5EF4-FFF2-40B4-BE49-F238E27FC236}">
                <a16:creationId xmlns:a16="http://schemas.microsoft.com/office/drawing/2014/main" id="{4C86E788-BAEE-4FEA-83A5-3C7F3CB5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43">
            <a:extLst>
              <a:ext uri="{FF2B5EF4-FFF2-40B4-BE49-F238E27FC236}">
                <a16:creationId xmlns:a16="http://schemas.microsoft.com/office/drawing/2014/main" id="{D1D98A61-A67C-4FE4-8DDC-B1B5FC90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44">
            <a:extLst>
              <a:ext uri="{FF2B5EF4-FFF2-40B4-BE49-F238E27FC236}">
                <a16:creationId xmlns:a16="http://schemas.microsoft.com/office/drawing/2014/main" id="{1FB4C97F-E41D-4235-8989-F8C8B2C2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45">
            <a:extLst>
              <a:ext uri="{FF2B5EF4-FFF2-40B4-BE49-F238E27FC236}">
                <a16:creationId xmlns:a16="http://schemas.microsoft.com/office/drawing/2014/main" id="{B37F71E7-A25C-4B21-B3C3-9D36CEF2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46">
            <a:extLst>
              <a:ext uri="{FF2B5EF4-FFF2-40B4-BE49-F238E27FC236}">
                <a16:creationId xmlns:a16="http://schemas.microsoft.com/office/drawing/2014/main" id="{1923AED3-330E-48D3-B056-0CF7E326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47">
            <a:extLst>
              <a:ext uri="{FF2B5EF4-FFF2-40B4-BE49-F238E27FC236}">
                <a16:creationId xmlns:a16="http://schemas.microsoft.com/office/drawing/2014/main" id="{481066A0-A953-4BB2-AFAA-444095D8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05">
            <a:extLst>
              <a:ext uri="{FF2B5EF4-FFF2-40B4-BE49-F238E27FC236}">
                <a16:creationId xmlns:a16="http://schemas.microsoft.com/office/drawing/2014/main" id="{3DEC6941-DD5F-475D-9B3F-C6A73B47D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06">
            <a:extLst>
              <a:ext uri="{FF2B5EF4-FFF2-40B4-BE49-F238E27FC236}">
                <a16:creationId xmlns:a16="http://schemas.microsoft.com/office/drawing/2014/main" id="{4A45E70D-A4DD-44F5-8EF8-93E00B430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07">
            <a:extLst>
              <a:ext uri="{FF2B5EF4-FFF2-40B4-BE49-F238E27FC236}">
                <a16:creationId xmlns:a16="http://schemas.microsoft.com/office/drawing/2014/main" id="{9EFEEBC1-69FE-4D86-9C96-F20A4834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08">
            <a:extLst>
              <a:ext uri="{FF2B5EF4-FFF2-40B4-BE49-F238E27FC236}">
                <a16:creationId xmlns:a16="http://schemas.microsoft.com/office/drawing/2014/main" id="{D220AAA8-22FD-41F7-8AE8-F9A94638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09">
            <a:extLst>
              <a:ext uri="{FF2B5EF4-FFF2-40B4-BE49-F238E27FC236}">
                <a16:creationId xmlns:a16="http://schemas.microsoft.com/office/drawing/2014/main" id="{C864AF1B-71F2-4EC0-98FD-4920BE82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Apresentação na tela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9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Fadminas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APOCALIPSE: A PORTA DO FUTURO</dc:title>
  <dc:subject>SERMÕES www.4tons.com</dc:subject>
  <dc:creator>Pr. MARCELO AUGUSTO DE CARVALHO</dc:creator>
  <cp:keywords>JUNHO 2007</cp:keywords>
  <dc:description>COMÉRCIO PROIBIDO</dc:description>
  <cp:lastModifiedBy>Pr. Marcelo Carvalho</cp:lastModifiedBy>
  <cp:revision>1</cp:revision>
  <dcterms:created xsi:type="dcterms:W3CDTF">2007-06-14T08:44:03Z</dcterms:created>
  <dcterms:modified xsi:type="dcterms:W3CDTF">2019-11-21T09:40:38Z</dcterms:modified>
</cp:coreProperties>
</file>