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4962-A94E-4405-B9A5-BC27EBEB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9A56B-9E13-4AFD-8719-A31D9F0D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B4D9D4-A370-4505-BD26-F9B5E339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8BE6A-DB17-496C-8941-56827A95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4CCF7-2EE2-4F73-9ED7-7C607696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CE1CF-6836-4FC0-92E6-10A0DF652A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27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0B51E-9C98-452E-9AC0-9516BF68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C68428-0E16-4116-AA86-3AD966DD9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BDE44-4CA0-4602-A3A3-8B743646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7479F-9529-4031-BBFA-46E9E61A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14EEF1-7628-4CC8-9681-AE94AF03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26227-93CB-485A-87E8-233D2C773C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79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30AEC4-3962-40E3-9174-37D617A90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9B470-688A-48D0-B242-03BFF125F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3EA279-6F69-4C74-8872-0E00ADB6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D821D8-7301-4AE0-9CB9-8FB50EC8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408AA-C8BD-4A59-90B3-C6F8C39E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73D0F-4DA9-42E1-9628-8E478E5FF8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97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6260A-02CA-4BA4-BB2A-6A9860C8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9AEDA4-273C-44CB-81D7-EC9F1AE4D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DEAC5C-C6C5-4C4D-BB57-36370466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2F692F-24DF-4765-AEA6-B7A4E532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3B308-752F-4EBB-ADD2-DE50E02D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2A538-CF03-4DD3-A730-B738B1365C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863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27293-8D81-46F7-A23F-436937FB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0CED2-4A0A-4F3E-BEF1-91A9AB09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CB715D-AE4F-4AB5-821E-BC609083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EF5052-1C87-4340-8708-A32DB8C6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B5D260-35D8-4CB7-8143-6E2C5841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1F6F1-CC12-4738-A3DB-5C98A58350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630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413C4-B5E8-453B-99FD-7C9F531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B1AB28-F951-4F9C-99E6-6EC5C8260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312EA6-AA0D-4B90-9F67-DEA16750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FA1371-96EE-4ABF-9D00-30368108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B17F43-C8BC-466D-A1E2-6A6ABBE7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6A98CB-0507-4C8E-8C31-998A57A0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34EDE-4A60-4B85-82C1-9DF7809698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43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51884-D0B3-4A86-9134-25635E91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486B96-FAF5-4334-B966-00F5A456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BBEF3-EE78-4837-A1D4-7BF5F434C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FD0975-2804-4C58-B0AA-613CEA661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216FB1-653D-438E-B138-AC36F6A1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8A1824-4A2C-49E4-8C06-14875E4E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749EE-F39F-49EA-BB7E-68BD4EE7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F08538-AEED-47BB-91FF-6783B022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D41B-B9C4-42FD-AFA9-7C41D6E85B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44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5F430-F981-455B-9ADD-E4DF7132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C429B2-5F9E-4B1A-8181-DCAD7339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9BFCFB-2EAF-465A-8B7B-B7C7DD5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AE7567-F8B2-4638-9F12-DBAAD1F8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48FE-A6BD-48C1-BC19-484376D3CF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06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678BA9-D216-4FD3-87BE-C3C11162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CA77E4-8BF6-400C-81EA-8F665DD8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CEF28D-8842-47F9-BA57-5FB14B89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549CA-3F7E-4A6A-992E-1C496D75F2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02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E27C6-AFB4-4C70-A8D9-245515A7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05AF1-4414-457A-BEE5-7BA4DCE0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0844C2-E93E-4B9B-A901-5CF4E0874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BBCEC2-4174-4BD6-925D-5205F3CE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ACB875-41FB-41BB-BFA1-B5A1477B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470188-852E-4F50-9931-D2B05AE6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A96C-4E51-4B0F-A10B-E75B6E38D5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127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1956E-1362-4804-AAD8-77892051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27F2DC-A39B-4456-A8CA-498194718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97CC97-6799-4D4C-9AB8-B217AF911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5A92BB-BD02-4255-AAF7-9B2A441D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C82038-47E1-4EBA-A8EF-B1001DC2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1967E0-AD68-43FE-887D-8662A4EC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05FE-2499-470D-BED3-BE02CA0812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73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139773-0C8A-4938-867A-692B7AABB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A856A8-E06B-46DC-BB12-EB76C5014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93BCF0-22A5-49DA-A936-32351B50CB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B6BE5EF-ACD9-48AA-A59D-7F6F78FEFC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8A70D5-B42D-4904-B031-0B40A628C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8069CE-248B-4D94-93DE-3B8273CF81C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1">
            <a:extLst>
              <a:ext uri="{FF2B5EF4-FFF2-40B4-BE49-F238E27FC236}">
                <a16:creationId xmlns:a16="http://schemas.microsoft.com/office/drawing/2014/main" id="{DA9BF8A9-36B0-43F8-8774-B753A180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10">
            <a:extLst>
              <a:ext uri="{FF2B5EF4-FFF2-40B4-BE49-F238E27FC236}">
                <a16:creationId xmlns:a16="http://schemas.microsoft.com/office/drawing/2014/main" id="{5B755EBC-C49C-4A6D-9259-F663198C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1">
            <a:extLst>
              <a:ext uri="{FF2B5EF4-FFF2-40B4-BE49-F238E27FC236}">
                <a16:creationId xmlns:a16="http://schemas.microsoft.com/office/drawing/2014/main" id="{29CF81AE-D82D-4D8C-8293-AC0FC66F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12">
            <a:extLst>
              <a:ext uri="{FF2B5EF4-FFF2-40B4-BE49-F238E27FC236}">
                <a16:creationId xmlns:a16="http://schemas.microsoft.com/office/drawing/2014/main" id="{432F49C0-9CE3-4FA7-A9C5-228448F5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3">
            <a:extLst>
              <a:ext uri="{FF2B5EF4-FFF2-40B4-BE49-F238E27FC236}">
                <a16:creationId xmlns:a16="http://schemas.microsoft.com/office/drawing/2014/main" id="{5A8B32F8-3C7F-419F-9DB0-D7151611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14">
            <a:extLst>
              <a:ext uri="{FF2B5EF4-FFF2-40B4-BE49-F238E27FC236}">
                <a16:creationId xmlns:a16="http://schemas.microsoft.com/office/drawing/2014/main" id="{E24AAE9E-ECC0-4C7E-89B3-A546E837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15">
            <a:extLst>
              <a:ext uri="{FF2B5EF4-FFF2-40B4-BE49-F238E27FC236}">
                <a16:creationId xmlns:a16="http://schemas.microsoft.com/office/drawing/2014/main" id="{93200054-3F2A-4856-9836-52475C85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16">
            <a:extLst>
              <a:ext uri="{FF2B5EF4-FFF2-40B4-BE49-F238E27FC236}">
                <a16:creationId xmlns:a16="http://schemas.microsoft.com/office/drawing/2014/main" id="{F489B166-E73F-4341-9C0A-24597676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17">
            <a:extLst>
              <a:ext uri="{FF2B5EF4-FFF2-40B4-BE49-F238E27FC236}">
                <a16:creationId xmlns:a16="http://schemas.microsoft.com/office/drawing/2014/main" id="{BB8E86EF-7901-4D33-A0A7-5336E131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18">
            <a:extLst>
              <a:ext uri="{FF2B5EF4-FFF2-40B4-BE49-F238E27FC236}">
                <a16:creationId xmlns:a16="http://schemas.microsoft.com/office/drawing/2014/main" id="{37D116E4-2770-45A6-B69B-4E28241AD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19">
            <a:extLst>
              <a:ext uri="{FF2B5EF4-FFF2-40B4-BE49-F238E27FC236}">
                <a16:creationId xmlns:a16="http://schemas.microsoft.com/office/drawing/2014/main" id="{F3A3BCC2-1367-4C61-9104-0B86C61F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2">
            <a:extLst>
              <a:ext uri="{FF2B5EF4-FFF2-40B4-BE49-F238E27FC236}">
                <a16:creationId xmlns:a16="http://schemas.microsoft.com/office/drawing/2014/main" id="{4E9369FA-6BF9-49F7-A987-3FD35C0D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20">
            <a:extLst>
              <a:ext uri="{FF2B5EF4-FFF2-40B4-BE49-F238E27FC236}">
                <a16:creationId xmlns:a16="http://schemas.microsoft.com/office/drawing/2014/main" id="{C12D06E3-0182-4F1C-A704-10C4AD33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21">
            <a:extLst>
              <a:ext uri="{FF2B5EF4-FFF2-40B4-BE49-F238E27FC236}">
                <a16:creationId xmlns:a16="http://schemas.microsoft.com/office/drawing/2014/main" id="{80A86B34-D4FB-494E-AA40-0129FC08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22">
            <a:extLst>
              <a:ext uri="{FF2B5EF4-FFF2-40B4-BE49-F238E27FC236}">
                <a16:creationId xmlns:a16="http://schemas.microsoft.com/office/drawing/2014/main" id="{1E35C5CE-58C0-490D-8DA6-869A3078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23">
            <a:extLst>
              <a:ext uri="{FF2B5EF4-FFF2-40B4-BE49-F238E27FC236}">
                <a16:creationId xmlns:a16="http://schemas.microsoft.com/office/drawing/2014/main" id="{4263E8E6-DE7D-488E-8DD9-06D3E4D8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4">
            <a:extLst>
              <a:ext uri="{FF2B5EF4-FFF2-40B4-BE49-F238E27FC236}">
                <a16:creationId xmlns:a16="http://schemas.microsoft.com/office/drawing/2014/main" id="{FD4426A7-5357-4AA8-AF15-08CBF57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25">
            <a:extLst>
              <a:ext uri="{FF2B5EF4-FFF2-40B4-BE49-F238E27FC236}">
                <a16:creationId xmlns:a16="http://schemas.microsoft.com/office/drawing/2014/main" id="{99ECC9F3-2698-48EB-AED7-EA4AED21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6">
            <a:extLst>
              <a:ext uri="{FF2B5EF4-FFF2-40B4-BE49-F238E27FC236}">
                <a16:creationId xmlns:a16="http://schemas.microsoft.com/office/drawing/2014/main" id="{9EDC25C0-238C-4A83-AAEE-0112E3C6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7">
            <a:extLst>
              <a:ext uri="{FF2B5EF4-FFF2-40B4-BE49-F238E27FC236}">
                <a16:creationId xmlns:a16="http://schemas.microsoft.com/office/drawing/2014/main" id="{3EB07374-0A62-40A2-A8FA-C1CADE88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8">
            <a:extLst>
              <a:ext uri="{FF2B5EF4-FFF2-40B4-BE49-F238E27FC236}">
                <a16:creationId xmlns:a16="http://schemas.microsoft.com/office/drawing/2014/main" id="{CF129699-2C13-4250-8E91-E244FBCC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29">
            <a:extLst>
              <a:ext uri="{FF2B5EF4-FFF2-40B4-BE49-F238E27FC236}">
                <a16:creationId xmlns:a16="http://schemas.microsoft.com/office/drawing/2014/main" id="{5A7A6E4D-B098-490D-A9B6-D4BA7149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3">
            <a:extLst>
              <a:ext uri="{FF2B5EF4-FFF2-40B4-BE49-F238E27FC236}">
                <a16:creationId xmlns:a16="http://schemas.microsoft.com/office/drawing/2014/main" id="{402AD5D7-B11C-4A7C-8BE5-6B9717B5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0">
            <a:extLst>
              <a:ext uri="{FF2B5EF4-FFF2-40B4-BE49-F238E27FC236}">
                <a16:creationId xmlns:a16="http://schemas.microsoft.com/office/drawing/2014/main" id="{F9C842D4-3945-46CD-835B-15DF6AB7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1">
            <a:extLst>
              <a:ext uri="{FF2B5EF4-FFF2-40B4-BE49-F238E27FC236}">
                <a16:creationId xmlns:a16="http://schemas.microsoft.com/office/drawing/2014/main" id="{E0FA235A-127E-4FF5-A7F8-09315A32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32">
            <a:extLst>
              <a:ext uri="{FF2B5EF4-FFF2-40B4-BE49-F238E27FC236}">
                <a16:creationId xmlns:a16="http://schemas.microsoft.com/office/drawing/2014/main" id="{AD04256D-06E0-4FB7-BB44-BED886E1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33">
            <a:extLst>
              <a:ext uri="{FF2B5EF4-FFF2-40B4-BE49-F238E27FC236}">
                <a16:creationId xmlns:a16="http://schemas.microsoft.com/office/drawing/2014/main" id="{62AD24C3-BB29-411E-B1EF-E8E35C08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4">
            <a:extLst>
              <a:ext uri="{FF2B5EF4-FFF2-40B4-BE49-F238E27FC236}">
                <a16:creationId xmlns:a16="http://schemas.microsoft.com/office/drawing/2014/main" id="{DBC2B13A-F5A2-4CE0-911F-A948C173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35">
            <a:extLst>
              <a:ext uri="{FF2B5EF4-FFF2-40B4-BE49-F238E27FC236}">
                <a16:creationId xmlns:a16="http://schemas.microsoft.com/office/drawing/2014/main" id="{AA77F1CA-9E53-46E8-8F94-D9AE947D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6">
            <a:extLst>
              <a:ext uri="{FF2B5EF4-FFF2-40B4-BE49-F238E27FC236}">
                <a16:creationId xmlns:a16="http://schemas.microsoft.com/office/drawing/2014/main" id="{ED31265A-099F-41E2-AD26-24C250D9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37">
            <a:extLst>
              <a:ext uri="{FF2B5EF4-FFF2-40B4-BE49-F238E27FC236}">
                <a16:creationId xmlns:a16="http://schemas.microsoft.com/office/drawing/2014/main" id="{15467112-01CE-4B68-9D11-72428B77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38">
            <a:extLst>
              <a:ext uri="{FF2B5EF4-FFF2-40B4-BE49-F238E27FC236}">
                <a16:creationId xmlns:a16="http://schemas.microsoft.com/office/drawing/2014/main" id="{B0EDAAE7-4BB5-4D45-8857-B37EF72E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39">
            <a:extLst>
              <a:ext uri="{FF2B5EF4-FFF2-40B4-BE49-F238E27FC236}">
                <a16:creationId xmlns:a16="http://schemas.microsoft.com/office/drawing/2014/main" id="{17693C9C-6817-40FF-A95C-CD343D93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4">
            <a:extLst>
              <a:ext uri="{FF2B5EF4-FFF2-40B4-BE49-F238E27FC236}">
                <a16:creationId xmlns:a16="http://schemas.microsoft.com/office/drawing/2014/main" id="{DD857178-18A6-4366-BB63-98548C07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40">
            <a:extLst>
              <a:ext uri="{FF2B5EF4-FFF2-40B4-BE49-F238E27FC236}">
                <a16:creationId xmlns:a16="http://schemas.microsoft.com/office/drawing/2014/main" id="{9914F906-6AEB-4307-9B87-0ACD5C99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41">
            <a:extLst>
              <a:ext uri="{FF2B5EF4-FFF2-40B4-BE49-F238E27FC236}">
                <a16:creationId xmlns:a16="http://schemas.microsoft.com/office/drawing/2014/main" id="{0F1380A8-2571-47FD-9D79-72105EF6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42">
            <a:extLst>
              <a:ext uri="{FF2B5EF4-FFF2-40B4-BE49-F238E27FC236}">
                <a16:creationId xmlns:a16="http://schemas.microsoft.com/office/drawing/2014/main" id="{76048904-B901-4B48-9D00-41C04F58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43">
            <a:extLst>
              <a:ext uri="{FF2B5EF4-FFF2-40B4-BE49-F238E27FC236}">
                <a16:creationId xmlns:a16="http://schemas.microsoft.com/office/drawing/2014/main" id="{C82BA780-CA40-420B-8B73-EDEFD763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44">
            <a:extLst>
              <a:ext uri="{FF2B5EF4-FFF2-40B4-BE49-F238E27FC236}">
                <a16:creationId xmlns:a16="http://schemas.microsoft.com/office/drawing/2014/main" id="{237E614A-4168-4428-BB1C-0DD13FCF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45">
            <a:extLst>
              <a:ext uri="{FF2B5EF4-FFF2-40B4-BE49-F238E27FC236}">
                <a16:creationId xmlns:a16="http://schemas.microsoft.com/office/drawing/2014/main" id="{B45C1463-D410-4760-B810-C7328992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46">
            <a:extLst>
              <a:ext uri="{FF2B5EF4-FFF2-40B4-BE49-F238E27FC236}">
                <a16:creationId xmlns:a16="http://schemas.microsoft.com/office/drawing/2014/main" id="{AEB844EA-6C34-4D36-83F9-E4A80FB9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47">
            <a:extLst>
              <a:ext uri="{FF2B5EF4-FFF2-40B4-BE49-F238E27FC236}">
                <a16:creationId xmlns:a16="http://schemas.microsoft.com/office/drawing/2014/main" id="{184BEB32-6BB7-444F-A75C-DDCD92C1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48">
            <a:extLst>
              <a:ext uri="{FF2B5EF4-FFF2-40B4-BE49-F238E27FC236}">
                <a16:creationId xmlns:a16="http://schemas.microsoft.com/office/drawing/2014/main" id="{55FF4336-9853-44FD-972A-08EBEF8D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49">
            <a:extLst>
              <a:ext uri="{FF2B5EF4-FFF2-40B4-BE49-F238E27FC236}">
                <a16:creationId xmlns:a16="http://schemas.microsoft.com/office/drawing/2014/main" id="{E6AF6B25-1EAC-4D86-B4E4-0E8DD537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5">
            <a:extLst>
              <a:ext uri="{FF2B5EF4-FFF2-40B4-BE49-F238E27FC236}">
                <a16:creationId xmlns:a16="http://schemas.microsoft.com/office/drawing/2014/main" id="{C3B50DCB-E5CE-4644-8FC9-518E61B7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50">
            <a:extLst>
              <a:ext uri="{FF2B5EF4-FFF2-40B4-BE49-F238E27FC236}">
                <a16:creationId xmlns:a16="http://schemas.microsoft.com/office/drawing/2014/main" id="{E604098D-4380-4A59-B188-6E3DFBEC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51">
            <a:extLst>
              <a:ext uri="{FF2B5EF4-FFF2-40B4-BE49-F238E27FC236}">
                <a16:creationId xmlns:a16="http://schemas.microsoft.com/office/drawing/2014/main" id="{B7BFCCE9-39B6-462D-827F-E8602F57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6">
            <a:extLst>
              <a:ext uri="{FF2B5EF4-FFF2-40B4-BE49-F238E27FC236}">
                <a16:creationId xmlns:a16="http://schemas.microsoft.com/office/drawing/2014/main" id="{FF313B1D-141E-4C32-B2DA-4EA8F7F1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7">
            <a:extLst>
              <a:ext uri="{FF2B5EF4-FFF2-40B4-BE49-F238E27FC236}">
                <a16:creationId xmlns:a16="http://schemas.microsoft.com/office/drawing/2014/main" id="{6323196D-B981-4886-8C7C-80D2B667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8">
            <a:extLst>
              <a:ext uri="{FF2B5EF4-FFF2-40B4-BE49-F238E27FC236}">
                <a16:creationId xmlns:a16="http://schemas.microsoft.com/office/drawing/2014/main" id="{4F145157-32EF-4122-B566-0389E638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09">
            <a:extLst>
              <a:ext uri="{FF2B5EF4-FFF2-40B4-BE49-F238E27FC236}">
                <a16:creationId xmlns:a16="http://schemas.microsoft.com/office/drawing/2014/main" id="{9B281A1B-9FBC-4161-A226-110680A7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1</cp:revision>
  <dcterms:created xsi:type="dcterms:W3CDTF">2007-06-14T08:49:24Z</dcterms:created>
  <dcterms:modified xsi:type="dcterms:W3CDTF">2019-11-21T09:40:19Z</dcterms:modified>
</cp:coreProperties>
</file>