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2A3215-81A9-41BB-977F-418A2802C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6D8CFE-3C38-4FB7-92CE-F0CC4567A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0402C1-F050-4F6F-B4D4-C5988815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C4B229-73A8-4CCC-97E2-C3FA40FD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3155A1-0A5D-4019-A86D-E3D15186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A135A-AB42-4D4F-BFEC-8D4726B694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653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7B166-34E8-4FE6-9D60-7A070F55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6406A5-A7AD-4AF6-A65E-EAB0D327B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2D12F-342B-44F7-ABAD-E773B580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700BC6-6D4E-48D9-9D87-B5DC6836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8F865D-82C5-4F10-B4EC-671BB726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C321C-5F97-40E6-8863-C446131D52E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4111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CF0603-02F8-47DD-B6D3-091C370F89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50979C-4E6C-4B33-A889-5965CD4E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CF136-FEBD-420E-8A59-550506B3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E4CADA-46C1-4B49-91DA-F0689F7D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1C1ACC-246B-4D56-9639-4E2AF3A2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D402-817E-4210-BA15-1AC18937B5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415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2AD88-E81C-4FA0-A838-3C4469FC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870814-B5B6-43EF-8324-84A31ACC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089CAA-4845-4146-93F2-8A0AABB4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B74C98-D2F9-4289-B427-6E4F7EAE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D12751-BF92-4707-913D-08967C25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A15CC-9E21-4114-8F23-B9AA74FF4D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809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E7E22-702D-409B-A028-E9FA763F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1D9146-89F9-47B5-80BF-576AAC09D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B71B8C-7652-4915-9B1C-41B5220C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AFBEB5-41E4-41DF-8806-46AB5125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BCC619-01C1-43E5-B29A-920118AD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C15AF-054E-45A7-A6E4-53522520BEA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17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3F7E15-D6BD-46DF-80E8-AA9250848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4AEC0B-745A-45FE-963C-FC8E939D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156CE5-826D-49E7-B5AE-BCC378457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087A31-059E-41EA-BC48-0E2EA565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65B646-4072-4886-9A87-6F749568B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F107BC-6C5E-4393-8DC3-0669B654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BE344-B7AC-49FB-BF0C-8A893B5DBD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2678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6925C-3050-4C65-9F65-7483607DB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74889DA-0681-456A-86DF-42E480CDB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C93C4B-AAC6-4278-BCBF-DE8D1993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8FD5769-8F59-4400-878B-F4C4B916F0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BB80B5-9FF9-4AB0-9ACB-16D2DB7CB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027700-5273-4E39-85A8-DFEC18F0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770731-42E5-489E-82F4-DEFE1601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792351A-BE46-47B8-8C1E-3423DF376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19024-11CF-420D-8A1F-E216CD6FF66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241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0487D-1DEC-48C7-820F-BFDE1C24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593734-67E7-49C0-98E6-057919BD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A7BBD2-45CA-4435-BB29-FBA09F58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0893EC2-ED6E-41E6-B860-78E40B77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F79B6-245E-4223-A78D-11CAFB35E3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182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EA1D322-E1C1-41DD-8EC1-CAB9A0909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5F0F08-0657-4BFA-AC46-1ED273D6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9BC7E09-BD5C-48FD-92D5-C7A1F774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63488-11EE-484B-930A-F8A96D6C57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719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14E9E-DDF6-4772-BDC9-2C67CA99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4DBB28-CA52-4314-A93F-348D02631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5AC4CB-3107-43A7-B1BB-DA8EA2835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E8D68A5-E53D-47EC-A621-94C50094E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568680-0486-40F2-89B7-F731524F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070F44-BB94-4807-9A5B-8B70496D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AD407-4C16-4F03-93AE-21C608E86DB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052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15CA2-BEB0-47C8-8761-E30BBAE2F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5AB6AB9-7F41-46A1-9351-078C9A3B5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D4D426-5329-4DFB-A11A-200A39EC4B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493621-4604-4A80-95B8-81AB324B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0EA435A-53D7-4C41-AFFE-8CE92B59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005C8C-CF46-4AB2-8821-2C02D929B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5D2A7-CE1F-41EE-8C35-48AE3374CE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545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ED52024-6618-41AB-B386-0B20E6175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7F6637-0601-44B5-BECE-647EF6A3F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2DF3F4-456B-4F4C-BCF3-A565A3006F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91C192-6A9E-4832-AE05-AB12993AE3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B244E5-34C8-4F5A-99BB-E332E8434E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62AA12-4A99-4F2F-80CC-E2D4877E477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01">
            <a:extLst>
              <a:ext uri="{FF2B5EF4-FFF2-40B4-BE49-F238E27FC236}">
                <a16:creationId xmlns:a16="http://schemas.microsoft.com/office/drawing/2014/main" id="{336EEBFB-F79E-48D2-9FC5-0C4DA02F5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10">
            <a:extLst>
              <a:ext uri="{FF2B5EF4-FFF2-40B4-BE49-F238E27FC236}">
                <a16:creationId xmlns:a16="http://schemas.microsoft.com/office/drawing/2014/main" id="{8A56192E-8ED4-4464-BCD3-B926DDF3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11">
            <a:extLst>
              <a:ext uri="{FF2B5EF4-FFF2-40B4-BE49-F238E27FC236}">
                <a16:creationId xmlns:a16="http://schemas.microsoft.com/office/drawing/2014/main" id="{502050B6-2A91-4303-B708-A8FA41A65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12">
            <a:extLst>
              <a:ext uri="{FF2B5EF4-FFF2-40B4-BE49-F238E27FC236}">
                <a16:creationId xmlns:a16="http://schemas.microsoft.com/office/drawing/2014/main" id="{4DAB0349-13CC-4D8D-8F53-8435F57D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13">
            <a:extLst>
              <a:ext uri="{FF2B5EF4-FFF2-40B4-BE49-F238E27FC236}">
                <a16:creationId xmlns:a16="http://schemas.microsoft.com/office/drawing/2014/main" id="{1683F996-26CB-4A75-AE9D-B2EB5297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14">
            <a:extLst>
              <a:ext uri="{FF2B5EF4-FFF2-40B4-BE49-F238E27FC236}">
                <a16:creationId xmlns:a16="http://schemas.microsoft.com/office/drawing/2014/main" id="{FA7A1ED2-01BB-4B6E-95A0-684F13D29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15">
            <a:extLst>
              <a:ext uri="{FF2B5EF4-FFF2-40B4-BE49-F238E27FC236}">
                <a16:creationId xmlns:a16="http://schemas.microsoft.com/office/drawing/2014/main" id="{0264CDB0-1783-4143-B607-00830A9A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16">
            <a:extLst>
              <a:ext uri="{FF2B5EF4-FFF2-40B4-BE49-F238E27FC236}">
                <a16:creationId xmlns:a16="http://schemas.microsoft.com/office/drawing/2014/main" id="{FBDF9F52-B021-4788-BCD4-CA0CBC607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17">
            <a:extLst>
              <a:ext uri="{FF2B5EF4-FFF2-40B4-BE49-F238E27FC236}">
                <a16:creationId xmlns:a16="http://schemas.microsoft.com/office/drawing/2014/main" id="{0E42E00F-F5E6-44FA-8DF8-84B05AF7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18">
            <a:extLst>
              <a:ext uri="{FF2B5EF4-FFF2-40B4-BE49-F238E27FC236}">
                <a16:creationId xmlns:a16="http://schemas.microsoft.com/office/drawing/2014/main" id="{82D05DCE-B4EE-4652-B1D0-E3908DF44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19">
            <a:extLst>
              <a:ext uri="{FF2B5EF4-FFF2-40B4-BE49-F238E27FC236}">
                <a16:creationId xmlns:a16="http://schemas.microsoft.com/office/drawing/2014/main" id="{013C9390-3A21-458D-BAE0-4305B5840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02">
            <a:extLst>
              <a:ext uri="{FF2B5EF4-FFF2-40B4-BE49-F238E27FC236}">
                <a16:creationId xmlns:a16="http://schemas.microsoft.com/office/drawing/2014/main" id="{6BB274C1-B748-4493-94A6-7DCC8514F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20">
            <a:extLst>
              <a:ext uri="{FF2B5EF4-FFF2-40B4-BE49-F238E27FC236}">
                <a16:creationId xmlns:a16="http://schemas.microsoft.com/office/drawing/2014/main" id="{41E92196-1D90-4152-9059-F054E95ED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21">
            <a:extLst>
              <a:ext uri="{FF2B5EF4-FFF2-40B4-BE49-F238E27FC236}">
                <a16:creationId xmlns:a16="http://schemas.microsoft.com/office/drawing/2014/main" id="{ACEF8B9D-5861-4E3C-8CD4-A00527AE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22">
            <a:extLst>
              <a:ext uri="{FF2B5EF4-FFF2-40B4-BE49-F238E27FC236}">
                <a16:creationId xmlns:a16="http://schemas.microsoft.com/office/drawing/2014/main" id="{C7F6393A-886C-48AE-B84B-8BCA863A6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23">
            <a:extLst>
              <a:ext uri="{FF2B5EF4-FFF2-40B4-BE49-F238E27FC236}">
                <a16:creationId xmlns:a16="http://schemas.microsoft.com/office/drawing/2014/main" id="{20EAE261-87A4-4A9C-B9C6-1DCB808B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24">
            <a:extLst>
              <a:ext uri="{FF2B5EF4-FFF2-40B4-BE49-F238E27FC236}">
                <a16:creationId xmlns:a16="http://schemas.microsoft.com/office/drawing/2014/main" id="{36FB9939-3AEC-421B-BE8C-D10DA5606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25">
            <a:extLst>
              <a:ext uri="{FF2B5EF4-FFF2-40B4-BE49-F238E27FC236}">
                <a16:creationId xmlns:a16="http://schemas.microsoft.com/office/drawing/2014/main" id="{891F202B-8550-4340-8CFB-4CF4E1BF8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26">
            <a:extLst>
              <a:ext uri="{FF2B5EF4-FFF2-40B4-BE49-F238E27FC236}">
                <a16:creationId xmlns:a16="http://schemas.microsoft.com/office/drawing/2014/main" id="{45A21C86-59A9-4AB9-B66F-F370C1B9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27">
            <a:extLst>
              <a:ext uri="{FF2B5EF4-FFF2-40B4-BE49-F238E27FC236}">
                <a16:creationId xmlns:a16="http://schemas.microsoft.com/office/drawing/2014/main" id="{A5F8ABCC-ACF7-4C4A-843A-D0C5E7B9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28">
            <a:extLst>
              <a:ext uri="{FF2B5EF4-FFF2-40B4-BE49-F238E27FC236}">
                <a16:creationId xmlns:a16="http://schemas.microsoft.com/office/drawing/2014/main" id="{74B2AEAA-EEFB-433F-8D47-2CBC9EC2B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29">
            <a:extLst>
              <a:ext uri="{FF2B5EF4-FFF2-40B4-BE49-F238E27FC236}">
                <a16:creationId xmlns:a16="http://schemas.microsoft.com/office/drawing/2014/main" id="{665F648B-E7AC-4E34-9580-15816EA1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03">
            <a:extLst>
              <a:ext uri="{FF2B5EF4-FFF2-40B4-BE49-F238E27FC236}">
                <a16:creationId xmlns:a16="http://schemas.microsoft.com/office/drawing/2014/main" id="{0A839CEF-2CC4-4CE5-AD63-1EEA4270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30">
            <a:extLst>
              <a:ext uri="{FF2B5EF4-FFF2-40B4-BE49-F238E27FC236}">
                <a16:creationId xmlns:a16="http://schemas.microsoft.com/office/drawing/2014/main" id="{644C3A0E-2F7A-4449-BF85-A5CD8FC1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31">
            <a:extLst>
              <a:ext uri="{FF2B5EF4-FFF2-40B4-BE49-F238E27FC236}">
                <a16:creationId xmlns:a16="http://schemas.microsoft.com/office/drawing/2014/main" id="{910751FF-B211-4BEC-92F1-E4A2EDE6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32">
            <a:extLst>
              <a:ext uri="{FF2B5EF4-FFF2-40B4-BE49-F238E27FC236}">
                <a16:creationId xmlns:a16="http://schemas.microsoft.com/office/drawing/2014/main" id="{C8BD847D-C2E9-4CD2-8736-078EC84D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33">
            <a:extLst>
              <a:ext uri="{FF2B5EF4-FFF2-40B4-BE49-F238E27FC236}">
                <a16:creationId xmlns:a16="http://schemas.microsoft.com/office/drawing/2014/main" id="{2A2FD523-FFD2-447F-88A0-DDDB4E3CC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34">
            <a:extLst>
              <a:ext uri="{FF2B5EF4-FFF2-40B4-BE49-F238E27FC236}">
                <a16:creationId xmlns:a16="http://schemas.microsoft.com/office/drawing/2014/main" id="{03BF9475-D267-43BE-9B5A-6F2BFC4D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35">
            <a:extLst>
              <a:ext uri="{FF2B5EF4-FFF2-40B4-BE49-F238E27FC236}">
                <a16:creationId xmlns:a16="http://schemas.microsoft.com/office/drawing/2014/main" id="{17CE4BBF-E670-4840-B882-B025429AD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36">
            <a:extLst>
              <a:ext uri="{FF2B5EF4-FFF2-40B4-BE49-F238E27FC236}">
                <a16:creationId xmlns:a16="http://schemas.microsoft.com/office/drawing/2014/main" id="{6CF1E0E5-1D44-49E2-A0B3-CBB5C477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37">
            <a:extLst>
              <a:ext uri="{FF2B5EF4-FFF2-40B4-BE49-F238E27FC236}">
                <a16:creationId xmlns:a16="http://schemas.microsoft.com/office/drawing/2014/main" id="{C5651971-792D-4EDD-9E9E-54E9A71B8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38">
            <a:extLst>
              <a:ext uri="{FF2B5EF4-FFF2-40B4-BE49-F238E27FC236}">
                <a16:creationId xmlns:a16="http://schemas.microsoft.com/office/drawing/2014/main" id="{1CB207BE-1AE0-41E1-9A6C-09131044F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39">
            <a:extLst>
              <a:ext uri="{FF2B5EF4-FFF2-40B4-BE49-F238E27FC236}">
                <a16:creationId xmlns:a16="http://schemas.microsoft.com/office/drawing/2014/main" id="{7A0E04A9-1BBA-4624-BB9B-2AD7AC310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04">
            <a:extLst>
              <a:ext uri="{FF2B5EF4-FFF2-40B4-BE49-F238E27FC236}">
                <a16:creationId xmlns:a16="http://schemas.microsoft.com/office/drawing/2014/main" id="{4B27AE89-DCBC-4561-83A9-1829B5C2E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40">
            <a:extLst>
              <a:ext uri="{FF2B5EF4-FFF2-40B4-BE49-F238E27FC236}">
                <a16:creationId xmlns:a16="http://schemas.microsoft.com/office/drawing/2014/main" id="{3CE4FEAB-F49B-4511-8F25-FFDC6B2E2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41">
            <a:extLst>
              <a:ext uri="{FF2B5EF4-FFF2-40B4-BE49-F238E27FC236}">
                <a16:creationId xmlns:a16="http://schemas.microsoft.com/office/drawing/2014/main" id="{C526D007-9EE7-4392-BFE7-DAC4340C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42">
            <a:extLst>
              <a:ext uri="{FF2B5EF4-FFF2-40B4-BE49-F238E27FC236}">
                <a16:creationId xmlns:a16="http://schemas.microsoft.com/office/drawing/2014/main" id="{DFB8D462-37CB-4EC2-ACB7-B865002B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43">
            <a:extLst>
              <a:ext uri="{FF2B5EF4-FFF2-40B4-BE49-F238E27FC236}">
                <a16:creationId xmlns:a16="http://schemas.microsoft.com/office/drawing/2014/main" id="{BA71DCDC-EFFB-42B8-942D-72150FBF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44">
            <a:extLst>
              <a:ext uri="{FF2B5EF4-FFF2-40B4-BE49-F238E27FC236}">
                <a16:creationId xmlns:a16="http://schemas.microsoft.com/office/drawing/2014/main" id="{977C3419-15FC-4730-99D0-6FA9F737C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45">
            <a:extLst>
              <a:ext uri="{FF2B5EF4-FFF2-40B4-BE49-F238E27FC236}">
                <a16:creationId xmlns:a16="http://schemas.microsoft.com/office/drawing/2014/main" id="{22D45B4B-FDA5-4807-9896-B7F5EF74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46">
            <a:extLst>
              <a:ext uri="{FF2B5EF4-FFF2-40B4-BE49-F238E27FC236}">
                <a16:creationId xmlns:a16="http://schemas.microsoft.com/office/drawing/2014/main" id="{82456289-DFC4-4036-B1B3-0479FFFD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47">
            <a:extLst>
              <a:ext uri="{FF2B5EF4-FFF2-40B4-BE49-F238E27FC236}">
                <a16:creationId xmlns:a16="http://schemas.microsoft.com/office/drawing/2014/main" id="{6FB6F6BE-3F88-49B5-ADDF-B643F9D12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48">
            <a:extLst>
              <a:ext uri="{FF2B5EF4-FFF2-40B4-BE49-F238E27FC236}">
                <a16:creationId xmlns:a16="http://schemas.microsoft.com/office/drawing/2014/main" id="{184C4326-5F99-4879-9AD4-2E68E3589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49">
            <a:extLst>
              <a:ext uri="{FF2B5EF4-FFF2-40B4-BE49-F238E27FC236}">
                <a16:creationId xmlns:a16="http://schemas.microsoft.com/office/drawing/2014/main" id="{3D9AF3F8-4ED1-4FAA-9226-7E1814AA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05">
            <a:extLst>
              <a:ext uri="{FF2B5EF4-FFF2-40B4-BE49-F238E27FC236}">
                <a16:creationId xmlns:a16="http://schemas.microsoft.com/office/drawing/2014/main" id="{2DC9204E-AD1B-47CB-A074-1ED30ECD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06">
            <a:extLst>
              <a:ext uri="{FF2B5EF4-FFF2-40B4-BE49-F238E27FC236}">
                <a16:creationId xmlns:a16="http://schemas.microsoft.com/office/drawing/2014/main" id="{2F13AF8C-CDF4-4E39-82BA-D9124760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07">
            <a:extLst>
              <a:ext uri="{FF2B5EF4-FFF2-40B4-BE49-F238E27FC236}">
                <a16:creationId xmlns:a16="http://schemas.microsoft.com/office/drawing/2014/main" id="{245EF547-A9ED-447C-95A9-B8D921AD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08">
            <a:extLst>
              <a:ext uri="{FF2B5EF4-FFF2-40B4-BE49-F238E27FC236}">
                <a16:creationId xmlns:a16="http://schemas.microsoft.com/office/drawing/2014/main" id="{5C7DAB84-EDC2-40DD-AE60-24D6668A8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09">
            <a:extLst>
              <a:ext uri="{FF2B5EF4-FFF2-40B4-BE49-F238E27FC236}">
                <a16:creationId xmlns:a16="http://schemas.microsoft.com/office/drawing/2014/main" id="{22C6DF5B-18E9-4806-9B11-364E61DF3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na tela (4:3)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1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1</cp:revision>
  <dcterms:created xsi:type="dcterms:W3CDTF">2007-06-14T08:54:12Z</dcterms:created>
  <dcterms:modified xsi:type="dcterms:W3CDTF">2019-11-21T09:39:51Z</dcterms:modified>
</cp:coreProperties>
</file>