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F0166-8897-4074-A671-A714B30CE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033F87-8C76-461A-A708-A8DB8E104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754A95-DDBD-4234-8F4F-0ADF8480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EDEF2-D1C2-42E9-A8D8-2E7BA695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51CA4-97B3-4293-AC7A-B00D6270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C0031-EC3D-46B3-8375-046CE1AA0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00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D1BD0-1C82-4ECD-9A86-A2910788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AFBC5D-13F3-49A9-8148-DAF99C2BD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C10698-FE36-4C22-B7D9-BAB8F28A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29114-40B6-41A9-83A7-1C2EECDC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7D1C89-C6FB-4C02-8963-9647FE68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6FB5-281A-4F6E-9117-CF99A309D6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15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7FD8E5-452B-4FC8-9763-C4E7524A7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97AE34-F50A-4F89-B0A2-705708FF4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DFD5D8-5DF5-4C36-A7E4-881A1C24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4036F-DED6-4AC4-8C4E-942F6C90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80FCAB-01EC-4522-9CCF-52E66CEE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228AF-553A-4724-848C-5DF2C66BE5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711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82B1-C728-4A59-A753-530A49B5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64E49-01B0-47F2-940C-D7F526F1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5CDA0-8C8F-4F7D-B8D9-052DEE9D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FFDCF-EDE8-4D19-BAC8-D989FFA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0A800-8067-4EB8-8DA5-5EB080D0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D2F5-6313-4527-B645-D8E2DE3F76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6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FD05F-4FCC-491A-BA99-1B6B814E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0652AE-311F-4794-9457-4CEB7E6AC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20E059-0E3D-455C-8700-82D06686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4A8665-A3DD-4F72-BEEE-9DA6AD6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5A1B5-BA7B-4EBE-839D-CFA0EEA1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AB70-D515-41DA-A707-4DC7FF2458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9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028AB-30D1-4E93-8FCC-B84EE2E0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5D1C4-A8C1-466B-936C-53414FF47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4DBF5A-5F3F-4653-ABBB-A536FB2BE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17D454-9C6C-4050-A251-A1D9C6E3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37E66F-FE62-4E53-8ECB-BF09B5A5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BD2453-5987-42DA-AE78-A5E1B97F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AB86-E0E6-4886-9403-5A9CC389F7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9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BA930-40A1-48F8-AE55-D5DF1643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A72DEA-B967-45C4-BB3E-EFA4CF779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791FEC-FEF6-4539-8E8F-9E889FF5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40BD44-245A-4E34-970D-39577CC72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3A0BEE-55DC-4A4C-A274-11AD93333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F9A5F1-3F73-4FE1-8B81-5B9E5373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6734D6-876C-4CE9-93D4-5D08B990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22766C-E263-498C-A145-601E6579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2513-77E8-4674-8D77-2AAC6529F1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00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EF881-62AC-4F11-AB4B-76198720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032F2C-04E4-4103-80C6-47C51B00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52BA27-6427-4482-8422-59995D0D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45159-6956-4205-B87C-6F4B5263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9A8C-0B27-4DE4-A7C5-BBF3C32CEF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57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C699E9-58E1-474D-8CC0-863D1054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A19BE-1023-40CC-90B9-3CB19F14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F16F1B-36E4-4B4E-B87F-F9BF1B48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4557F-E93F-40F4-83C4-DDD206FFE9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72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8803F-A7C6-4135-8DC0-013AAD7B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3BC9DE-5C1B-43BA-B1EA-E04AB121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F27B2C-EF16-4A20-8C09-236AD8E1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4DB017-6CB1-4550-884A-4A736130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1697B1-E8D6-4AFF-AFD8-D6EF927B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CA1D78-553D-411F-A673-5F82E583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B26B8-4011-42F0-8B35-B398649819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40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9FBE8-6B0C-47F3-85C0-B5B671D0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87A50F-34B3-4057-9DA6-18CDD4991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6E4202-D772-428E-B964-CFC568F67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BA3D46-3371-4705-A670-826BA36F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79AEE6-DD7D-48B2-B816-DC9E8C58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927315-EFAC-424F-B638-93752615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01776-7A87-4F94-B674-FFC8C5BF59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79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192DB5-92E0-43E4-9947-91FC2662C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14C23F-863C-4A84-B515-20E347308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99C1BD-AE21-4531-B92F-B442CC3B3A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4B1C7B-2C56-4698-AE0C-4041940F5C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FB2A60-2FAD-4F89-8AB0-77C2B8927C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0C725A-66FF-4DEC-AC1E-5BF2EAF726C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1">
            <a:extLst>
              <a:ext uri="{FF2B5EF4-FFF2-40B4-BE49-F238E27FC236}">
                <a16:creationId xmlns:a16="http://schemas.microsoft.com/office/drawing/2014/main" id="{1F38A4A9-34E1-4C3F-A9E2-86F60FD7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10">
            <a:extLst>
              <a:ext uri="{FF2B5EF4-FFF2-40B4-BE49-F238E27FC236}">
                <a16:creationId xmlns:a16="http://schemas.microsoft.com/office/drawing/2014/main" id="{37039C84-436F-463F-8E02-1DDE55E2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11">
            <a:extLst>
              <a:ext uri="{FF2B5EF4-FFF2-40B4-BE49-F238E27FC236}">
                <a16:creationId xmlns:a16="http://schemas.microsoft.com/office/drawing/2014/main" id="{DF111C99-4DD6-4333-AB0A-C7ABA316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2">
            <a:extLst>
              <a:ext uri="{FF2B5EF4-FFF2-40B4-BE49-F238E27FC236}">
                <a16:creationId xmlns:a16="http://schemas.microsoft.com/office/drawing/2014/main" id="{54613A6B-F051-4E71-90DA-4116934B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13">
            <a:extLst>
              <a:ext uri="{FF2B5EF4-FFF2-40B4-BE49-F238E27FC236}">
                <a16:creationId xmlns:a16="http://schemas.microsoft.com/office/drawing/2014/main" id="{C4B88800-098D-49DE-8B74-52026F33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4">
            <a:extLst>
              <a:ext uri="{FF2B5EF4-FFF2-40B4-BE49-F238E27FC236}">
                <a16:creationId xmlns:a16="http://schemas.microsoft.com/office/drawing/2014/main" id="{4CEEC23D-C693-4EF6-AB2B-0FDC1CB6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15">
            <a:extLst>
              <a:ext uri="{FF2B5EF4-FFF2-40B4-BE49-F238E27FC236}">
                <a16:creationId xmlns:a16="http://schemas.microsoft.com/office/drawing/2014/main" id="{BCCA7B55-2DBB-4C67-997A-D98AFF3E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16">
            <a:extLst>
              <a:ext uri="{FF2B5EF4-FFF2-40B4-BE49-F238E27FC236}">
                <a16:creationId xmlns:a16="http://schemas.microsoft.com/office/drawing/2014/main" id="{DCDE7216-88F4-433E-8E25-79A65759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17">
            <a:extLst>
              <a:ext uri="{FF2B5EF4-FFF2-40B4-BE49-F238E27FC236}">
                <a16:creationId xmlns:a16="http://schemas.microsoft.com/office/drawing/2014/main" id="{A6DF5727-8DEF-4F27-B57E-F719FC36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18">
            <a:extLst>
              <a:ext uri="{FF2B5EF4-FFF2-40B4-BE49-F238E27FC236}">
                <a16:creationId xmlns:a16="http://schemas.microsoft.com/office/drawing/2014/main" id="{69BFD850-5BB8-4B38-91FD-7DE6C122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19">
            <a:extLst>
              <a:ext uri="{FF2B5EF4-FFF2-40B4-BE49-F238E27FC236}">
                <a16:creationId xmlns:a16="http://schemas.microsoft.com/office/drawing/2014/main" id="{D24221CC-7097-45C0-9DDB-8557BCB5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02">
            <a:extLst>
              <a:ext uri="{FF2B5EF4-FFF2-40B4-BE49-F238E27FC236}">
                <a16:creationId xmlns:a16="http://schemas.microsoft.com/office/drawing/2014/main" id="{A260D495-1458-4B3C-AB63-12DD49C1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20">
            <a:extLst>
              <a:ext uri="{FF2B5EF4-FFF2-40B4-BE49-F238E27FC236}">
                <a16:creationId xmlns:a16="http://schemas.microsoft.com/office/drawing/2014/main" id="{EC0C3306-D281-48C5-B07A-C5E4256F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21">
            <a:extLst>
              <a:ext uri="{FF2B5EF4-FFF2-40B4-BE49-F238E27FC236}">
                <a16:creationId xmlns:a16="http://schemas.microsoft.com/office/drawing/2014/main" id="{483F3F60-9BFD-4673-8982-F53AEA71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22">
            <a:extLst>
              <a:ext uri="{FF2B5EF4-FFF2-40B4-BE49-F238E27FC236}">
                <a16:creationId xmlns:a16="http://schemas.microsoft.com/office/drawing/2014/main" id="{338CCB5A-91EA-41AA-9A43-A001E163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23">
            <a:extLst>
              <a:ext uri="{FF2B5EF4-FFF2-40B4-BE49-F238E27FC236}">
                <a16:creationId xmlns:a16="http://schemas.microsoft.com/office/drawing/2014/main" id="{38EA61FF-6F67-4297-A826-AC91A4DB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24">
            <a:extLst>
              <a:ext uri="{FF2B5EF4-FFF2-40B4-BE49-F238E27FC236}">
                <a16:creationId xmlns:a16="http://schemas.microsoft.com/office/drawing/2014/main" id="{D903293F-EAF3-4628-9CA2-3283B6DB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5">
            <a:extLst>
              <a:ext uri="{FF2B5EF4-FFF2-40B4-BE49-F238E27FC236}">
                <a16:creationId xmlns:a16="http://schemas.microsoft.com/office/drawing/2014/main" id="{E0471771-0BD9-4DDB-A333-BEFD2720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26">
            <a:extLst>
              <a:ext uri="{FF2B5EF4-FFF2-40B4-BE49-F238E27FC236}">
                <a16:creationId xmlns:a16="http://schemas.microsoft.com/office/drawing/2014/main" id="{D6B29E6D-87E3-4B9E-BD8B-AB1F4AC8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7">
            <a:extLst>
              <a:ext uri="{FF2B5EF4-FFF2-40B4-BE49-F238E27FC236}">
                <a16:creationId xmlns:a16="http://schemas.microsoft.com/office/drawing/2014/main" id="{DCA6F033-EB95-41CB-956F-4BB95958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8">
            <a:extLst>
              <a:ext uri="{FF2B5EF4-FFF2-40B4-BE49-F238E27FC236}">
                <a16:creationId xmlns:a16="http://schemas.microsoft.com/office/drawing/2014/main" id="{92777B71-3C15-44F2-8179-7571F970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9">
            <a:extLst>
              <a:ext uri="{FF2B5EF4-FFF2-40B4-BE49-F238E27FC236}">
                <a16:creationId xmlns:a16="http://schemas.microsoft.com/office/drawing/2014/main" id="{68C85F6D-CC8D-40B0-AD7E-F73B9AC0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3">
            <a:extLst>
              <a:ext uri="{FF2B5EF4-FFF2-40B4-BE49-F238E27FC236}">
                <a16:creationId xmlns:a16="http://schemas.microsoft.com/office/drawing/2014/main" id="{D437B3A3-DD60-48D4-BF56-4B3BC281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0">
            <a:extLst>
              <a:ext uri="{FF2B5EF4-FFF2-40B4-BE49-F238E27FC236}">
                <a16:creationId xmlns:a16="http://schemas.microsoft.com/office/drawing/2014/main" id="{EB89F364-73A2-4BA7-AC27-93E4C8CB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1">
            <a:extLst>
              <a:ext uri="{FF2B5EF4-FFF2-40B4-BE49-F238E27FC236}">
                <a16:creationId xmlns:a16="http://schemas.microsoft.com/office/drawing/2014/main" id="{E624B8FA-B3AB-4944-99BC-48A04A38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2">
            <a:extLst>
              <a:ext uri="{FF2B5EF4-FFF2-40B4-BE49-F238E27FC236}">
                <a16:creationId xmlns:a16="http://schemas.microsoft.com/office/drawing/2014/main" id="{C98C5C53-56FA-47E2-83B2-DEDACC0E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33">
            <a:extLst>
              <a:ext uri="{FF2B5EF4-FFF2-40B4-BE49-F238E27FC236}">
                <a16:creationId xmlns:a16="http://schemas.microsoft.com/office/drawing/2014/main" id="{B44BA979-3013-45A5-AEFD-9E440525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34">
            <a:extLst>
              <a:ext uri="{FF2B5EF4-FFF2-40B4-BE49-F238E27FC236}">
                <a16:creationId xmlns:a16="http://schemas.microsoft.com/office/drawing/2014/main" id="{BE45BC5A-7372-4149-97E3-7D9181F4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5">
            <a:extLst>
              <a:ext uri="{FF2B5EF4-FFF2-40B4-BE49-F238E27FC236}">
                <a16:creationId xmlns:a16="http://schemas.microsoft.com/office/drawing/2014/main" id="{B0A2168F-7BC2-4263-AB94-8F4AA156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36">
            <a:extLst>
              <a:ext uri="{FF2B5EF4-FFF2-40B4-BE49-F238E27FC236}">
                <a16:creationId xmlns:a16="http://schemas.microsoft.com/office/drawing/2014/main" id="{E2002960-47E7-47B4-B30B-C3F456DA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7">
            <a:extLst>
              <a:ext uri="{FF2B5EF4-FFF2-40B4-BE49-F238E27FC236}">
                <a16:creationId xmlns:a16="http://schemas.microsoft.com/office/drawing/2014/main" id="{7EAB8F6D-FF17-40E4-AFDE-FEB94310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38">
            <a:extLst>
              <a:ext uri="{FF2B5EF4-FFF2-40B4-BE49-F238E27FC236}">
                <a16:creationId xmlns:a16="http://schemas.microsoft.com/office/drawing/2014/main" id="{DCC3796B-17CA-4368-BD6A-CF1DA838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39">
            <a:extLst>
              <a:ext uri="{FF2B5EF4-FFF2-40B4-BE49-F238E27FC236}">
                <a16:creationId xmlns:a16="http://schemas.microsoft.com/office/drawing/2014/main" id="{1C1FDEB6-FCD9-4E8E-BFF1-025697AA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4">
            <a:extLst>
              <a:ext uri="{FF2B5EF4-FFF2-40B4-BE49-F238E27FC236}">
                <a16:creationId xmlns:a16="http://schemas.microsoft.com/office/drawing/2014/main" id="{682327AD-893F-4569-8939-9A971281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40">
            <a:extLst>
              <a:ext uri="{FF2B5EF4-FFF2-40B4-BE49-F238E27FC236}">
                <a16:creationId xmlns:a16="http://schemas.microsoft.com/office/drawing/2014/main" id="{CC59688C-2FD6-4971-A7D8-B165DE19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41">
            <a:extLst>
              <a:ext uri="{FF2B5EF4-FFF2-40B4-BE49-F238E27FC236}">
                <a16:creationId xmlns:a16="http://schemas.microsoft.com/office/drawing/2014/main" id="{7B39BA41-E6F8-4047-BEAC-F2F5E3B8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42">
            <a:extLst>
              <a:ext uri="{FF2B5EF4-FFF2-40B4-BE49-F238E27FC236}">
                <a16:creationId xmlns:a16="http://schemas.microsoft.com/office/drawing/2014/main" id="{C973BC20-6135-48F1-8EBF-743A285F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43">
            <a:extLst>
              <a:ext uri="{FF2B5EF4-FFF2-40B4-BE49-F238E27FC236}">
                <a16:creationId xmlns:a16="http://schemas.microsoft.com/office/drawing/2014/main" id="{51CBD8C0-ED5F-4B0D-B24F-2FB31C32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44">
            <a:extLst>
              <a:ext uri="{FF2B5EF4-FFF2-40B4-BE49-F238E27FC236}">
                <a16:creationId xmlns:a16="http://schemas.microsoft.com/office/drawing/2014/main" id="{DEB59080-706E-4D4C-8ED5-3CFB9795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45">
            <a:extLst>
              <a:ext uri="{FF2B5EF4-FFF2-40B4-BE49-F238E27FC236}">
                <a16:creationId xmlns:a16="http://schemas.microsoft.com/office/drawing/2014/main" id="{9E9B866F-370D-4BF2-9F13-A417E927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46">
            <a:extLst>
              <a:ext uri="{FF2B5EF4-FFF2-40B4-BE49-F238E27FC236}">
                <a16:creationId xmlns:a16="http://schemas.microsoft.com/office/drawing/2014/main" id="{4BBD56EF-BE4C-4C9E-866C-E30DC144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5">
            <a:extLst>
              <a:ext uri="{FF2B5EF4-FFF2-40B4-BE49-F238E27FC236}">
                <a16:creationId xmlns:a16="http://schemas.microsoft.com/office/drawing/2014/main" id="{C50DE84F-65B3-46CD-9E76-F2528D23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6">
            <a:extLst>
              <a:ext uri="{FF2B5EF4-FFF2-40B4-BE49-F238E27FC236}">
                <a16:creationId xmlns:a16="http://schemas.microsoft.com/office/drawing/2014/main" id="{C1CD6C0B-5115-421F-87FE-0972FA1B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7">
            <a:extLst>
              <a:ext uri="{FF2B5EF4-FFF2-40B4-BE49-F238E27FC236}">
                <a16:creationId xmlns:a16="http://schemas.microsoft.com/office/drawing/2014/main" id="{880A2408-CCA4-4DE3-AF19-DC2087D7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8">
            <a:extLst>
              <a:ext uri="{FF2B5EF4-FFF2-40B4-BE49-F238E27FC236}">
                <a16:creationId xmlns:a16="http://schemas.microsoft.com/office/drawing/2014/main" id="{390FF5CC-6165-4C23-B868-40879840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9">
            <a:extLst>
              <a:ext uri="{FF2B5EF4-FFF2-40B4-BE49-F238E27FC236}">
                <a16:creationId xmlns:a16="http://schemas.microsoft.com/office/drawing/2014/main" id="{E2603E9B-7A0F-4094-AAAD-E2764804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8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1</cp:revision>
  <dcterms:created xsi:type="dcterms:W3CDTF">2007-06-14T08:58:47Z</dcterms:created>
  <dcterms:modified xsi:type="dcterms:W3CDTF">2019-11-21T09:39:36Z</dcterms:modified>
</cp:coreProperties>
</file>