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87131-57DE-40EF-81D7-F789790C4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4E235-A38D-4249-BFE1-AB3010C6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B442E6-6D02-47C0-ACBA-A5CC9AE3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12B939E-97F9-44B0-B995-2F3E140B6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CB7B5D-5EED-47D3-BDFB-3BDB4259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48125-3F70-4AD0-B4AA-3A543D7B5E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7126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72629-B245-440E-B804-161F9C85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9ADCD9-7266-41F7-A94E-D1182DB58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5DA2D4-15D6-489A-9450-5DE9D3705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48859F-56A8-4830-86AF-4B3EBBB3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582547-3D33-4A46-ACFC-CD21B744A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6F08C-747D-49F4-951F-560D18E9E01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96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D45F3E-C5A0-4735-BB82-8CC260F2C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E594655-C387-4A61-BC50-ECD8C296DA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2B7D5C-013D-41A9-A2AA-DAE10361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12B15C0-58A0-45C5-82A5-7BCF50F06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B157D9-4E35-4B63-BFE6-DEEDABEDC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B4BD7-B55D-4EAF-BE22-E7C2D95DECE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596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5069C-5F14-44D0-A821-F6B36432A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08B15B-554C-42E1-9A5C-2D035C70D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D67022-E752-44AE-969E-661FB313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0E3A51-6DAD-4247-B69B-57C394F2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2E294C-2B80-4230-B580-F5B09193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EBE81-1E92-4E9C-B28D-1295D761B4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614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4FF44-6FEA-405B-BD76-5C46F23AF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E8FF39-D624-4AB7-96B7-541997CF9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E72073-D512-466A-B5DE-EECEB8796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B7927B-ED62-4D7D-A780-4C1D66169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830FB2-4577-4B22-BE4C-5998BC21E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ED2D-2AAA-46C7-837E-F5C1AB2773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13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D783D9-F34D-4491-ABF3-CE6746B68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4533C3-C9D6-42EF-A111-5660895E19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C299D10-ECD6-467D-BC39-EE726B76B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8F2C54E-7907-40B2-B308-A61817278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D34BFF-71DD-47BC-BE88-D3FD8F4D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431A44-3254-47AF-99FF-FFD61BA83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6FF58-3C5F-4738-8188-374BE5C22D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881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1780E2-1B13-4561-B5D1-61E86961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7929D74-7288-4829-A527-A3A88A628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BFBDC6-74EE-4E50-BCFC-9DE73752B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61A4249-A3D4-46A5-AFBD-886BC033A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45AA107-BC6F-42CF-A732-E8E113CE7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585E674-8F7C-4F68-AB4B-BFDFD8B25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BB891D3-2403-4BDB-A64D-6D9902E3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949B920-973A-4DCB-87DE-A4DDA879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52898-4029-4FC6-8CF0-6B5DE71F347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736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CF48F0-A625-4AC0-B4C2-FEF3950CE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6E0764A-5AF9-4000-9887-072108550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2199078-B296-4EE8-8551-AB4BEDCEB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463B604-FD39-455E-B26D-C249DE35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BCE3F-7F00-4CF3-A781-04504AE1EA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943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6A1613E-F03F-436E-8F45-1EACC77EF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4DC94E8-E479-4683-A8DB-54087A32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347B625-CF06-4625-BFFE-8159C815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4F8A-0AFF-4DE0-9568-E827336DF1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715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81C21-CD49-4EDE-8305-091C11294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820562-6DC3-418C-A6AE-71D5C76CE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C14A63-A0F9-40BD-BF35-FA395D478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1B7A88-3697-4897-A2C7-715A9E10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EA4E1A1-B04A-4340-A6D4-236A4A28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4CB6BF-63FB-405E-84BF-5072D25A2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D00BE-DCF6-4E3B-8262-7B7F265E85B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48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6E2B0E-1323-4DD9-81B7-65FF602AF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86EB3B5-D45D-418D-B14A-45410932E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62DE95-D24F-4D6D-A389-15314EBF6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4E060B-CB1E-4C3A-99B6-95923A9F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26EF0F-F83C-4D14-A186-A13169EEF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CF9E00-B836-4132-8CF0-12BD30EE5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6ED1D-4D4B-4B51-A565-AF7EE42D949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4212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575984-AD2C-41F6-92AC-CBA1B9D2E6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24E3BCE-BD41-4218-B3F6-F85579DA3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EFEA019-7D29-4582-97EA-E93DF77098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8321B8-60AB-49A8-8F32-F6AD2EB335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92F460-ACBF-4A41-B62F-A3BEDD248A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DCEEA2-7D02-4263-BCAF-B0CB78DABE98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Slide01">
            <a:extLst>
              <a:ext uri="{FF2B5EF4-FFF2-40B4-BE49-F238E27FC236}">
                <a16:creationId xmlns:a16="http://schemas.microsoft.com/office/drawing/2014/main" id="{486D17B8-6994-4506-9D2F-F0A24B35E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Slide10">
            <a:extLst>
              <a:ext uri="{FF2B5EF4-FFF2-40B4-BE49-F238E27FC236}">
                <a16:creationId xmlns:a16="http://schemas.microsoft.com/office/drawing/2014/main" id="{B08CEC1F-A223-47C0-A2C5-3E21E6DB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11">
            <a:extLst>
              <a:ext uri="{FF2B5EF4-FFF2-40B4-BE49-F238E27FC236}">
                <a16:creationId xmlns:a16="http://schemas.microsoft.com/office/drawing/2014/main" id="{F36F1602-F8FC-4816-8F5A-AD62FC05C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12">
            <a:extLst>
              <a:ext uri="{FF2B5EF4-FFF2-40B4-BE49-F238E27FC236}">
                <a16:creationId xmlns:a16="http://schemas.microsoft.com/office/drawing/2014/main" id="{0D3B65F6-A165-41A0-ABF0-0763E336E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13">
            <a:extLst>
              <a:ext uri="{FF2B5EF4-FFF2-40B4-BE49-F238E27FC236}">
                <a16:creationId xmlns:a16="http://schemas.microsoft.com/office/drawing/2014/main" id="{5A750EC8-0201-45B5-BEB7-3496D22F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14">
            <a:extLst>
              <a:ext uri="{FF2B5EF4-FFF2-40B4-BE49-F238E27FC236}">
                <a16:creationId xmlns:a16="http://schemas.microsoft.com/office/drawing/2014/main" id="{685A92A7-93AA-4C34-A296-88E405016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15">
            <a:extLst>
              <a:ext uri="{FF2B5EF4-FFF2-40B4-BE49-F238E27FC236}">
                <a16:creationId xmlns:a16="http://schemas.microsoft.com/office/drawing/2014/main" id="{70AE122B-18D2-4278-A6B0-B5CFE14E0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16">
            <a:extLst>
              <a:ext uri="{FF2B5EF4-FFF2-40B4-BE49-F238E27FC236}">
                <a16:creationId xmlns:a16="http://schemas.microsoft.com/office/drawing/2014/main" id="{04B921E8-FCA5-43A0-A369-66E367EA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17">
            <a:extLst>
              <a:ext uri="{FF2B5EF4-FFF2-40B4-BE49-F238E27FC236}">
                <a16:creationId xmlns:a16="http://schemas.microsoft.com/office/drawing/2014/main" id="{786FAC75-B840-43CD-A72D-C47B03781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18">
            <a:extLst>
              <a:ext uri="{FF2B5EF4-FFF2-40B4-BE49-F238E27FC236}">
                <a16:creationId xmlns:a16="http://schemas.microsoft.com/office/drawing/2014/main" id="{B9661F4C-1222-4DC8-926D-D6EF09E27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19">
            <a:extLst>
              <a:ext uri="{FF2B5EF4-FFF2-40B4-BE49-F238E27FC236}">
                <a16:creationId xmlns:a16="http://schemas.microsoft.com/office/drawing/2014/main" id="{02E8AF31-5AF5-4280-9184-9EE6E4EC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lide02">
            <a:extLst>
              <a:ext uri="{FF2B5EF4-FFF2-40B4-BE49-F238E27FC236}">
                <a16:creationId xmlns:a16="http://schemas.microsoft.com/office/drawing/2014/main" id="{2D7B03AE-0BE7-405D-9B50-4EE60829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20">
            <a:extLst>
              <a:ext uri="{FF2B5EF4-FFF2-40B4-BE49-F238E27FC236}">
                <a16:creationId xmlns:a16="http://schemas.microsoft.com/office/drawing/2014/main" id="{302549D4-F5DF-49AC-8FFF-67B22D427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21">
            <a:extLst>
              <a:ext uri="{FF2B5EF4-FFF2-40B4-BE49-F238E27FC236}">
                <a16:creationId xmlns:a16="http://schemas.microsoft.com/office/drawing/2014/main" id="{E0D789F0-847F-4195-9BF9-12392AAE4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22">
            <a:extLst>
              <a:ext uri="{FF2B5EF4-FFF2-40B4-BE49-F238E27FC236}">
                <a16:creationId xmlns:a16="http://schemas.microsoft.com/office/drawing/2014/main" id="{EBD22EB0-B68F-4310-B032-43851D81C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23">
            <a:extLst>
              <a:ext uri="{FF2B5EF4-FFF2-40B4-BE49-F238E27FC236}">
                <a16:creationId xmlns:a16="http://schemas.microsoft.com/office/drawing/2014/main" id="{B77D9AB7-3A99-4EDC-BE38-06141969E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24">
            <a:extLst>
              <a:ext uri="{FF2B5EF4-FFF2-40B4-BE49-F238E27FC236}">
                <a16:creationId xmlns:a16="http://schemas.microsoft.com/office/drawing/2014/main" id="{32C27428-4673-4B3F-95DC-C94D4552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Slide25">
            <a:extLst>
              <a:ext uri="{FF2B5EF4-FFF2-40B4-BE49-F238E27FC236}">
                <a16:creationId xmlns:a16="http://schemas.microsoft.com/office/drawing/2014/main" id="{12688A41-FE26-42D3-8ADB-8294D90AF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26">
            <a:extLst>
              <a:ext uri="{FF2B5EF4-FFF2-40B4-BE49-F238E27FC236}">
                <a16:creationId xmlns:a16="http://schemas.microsoft.com/office/drawing/2014/main" id="{8ED9127E-9A1E-44F8-9245-EE6DA1C40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27">
            <a:extLst>
              <a:ext uri="{FF2B5EF4-FFF2-40B4-BE49-F238E27FC236}">
                <a16:creationId xmlns:a16="http://schemas.microsoft.com/office/drawing/2014/main" id="{2CBFCAFA-902E-438C-9CA9-3F0C29986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28">
            <a:extLst>
              <a:ext uri="{FF2B5EF4-FFF2-40B4-BE49-F238E27FC236}">
                <a16:creationId xmlns:a16="http://schemas.microsoft.com/office/drawing/2014/main" id="{DEFEC77D-2FCD-49A5-86C9-BB472CB7A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9">
            <a:extLst>
              <a:ext uri="{FF2B5EF4-FFF2-40B4-BE49-F238E27FC236}">
                <a16:creationId xmlns:a16="http://schemas.microsoft.com/office/drawing/2014/main" id="{A22F3888-D6BA-4EE7-8FE5-F791D354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ide03">
            <a:extLst>
              <a:ext uri="{FF2B5EF4-FFF2-40B4-BE49-F238E27FC236}">
                <a16:creationId xmlns:a16="http://schemas.microsoft.com/office/drawing/2014/main" id="{42A7628C-DDDB-4CCE-9176-08B41513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30">
            <a:extLst>
              <a:ext uri="{FF2B5EF4-FFF2-40B4-BE49-F238E27FC236}">
                <a16:creationId xmlns:a16="http://schemas.microsoft.com/office/drawing/2014/main" id="{3274D274-FAC6-4B08-94BB-97C2F27AE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31">
            <a:extLst>
              <a:ext uri="{FF2B5EF4-FFF2-40B4-BE49-F238E27FC236}">
                <a16:creationId xmlns:a16="http://schemas.microsoft.com/office/drawing/2014/main" id="{C70C34A6-0714-4C2B-A06E-FBA14C990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32">
            <a:extLst>
              <a:ext uri="{FF2B5EF4-FFF2-40B4-BE49-F238E27FC236}">
                <a16:creationId xmlns:a16="http://schemas.microsoft.com/office/drawing/2014/main" id="{9AFE8F09-6296-42DE-AD68-F409F3449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33">
            <a:extLst>
              <a:ext uri="{FF2B5EF4-FFF2-40B4-BE49-F238E27FC236}">
                <a16:creationId xmlns:a16="http://schemas.microsoft.com/office/drawing/2014/main" id="{198A0F49-F190-4708-AD25-ACB4933F0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34">
            <a:extLst>
              <a:ext uri="{FF2B5EF4-FFF2-40B4-BE49-F238E27FC236}">
                <a16:creationId xmlns:a16="http://schemas.microsoft.com/office/drawing/2014/main" id="{59C6EC61-0EC7-4258-B871-61B3E13EC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35">
            <a:extLst>
              <a:ext uri="{FF2B5EF4-FFF2-40B4-BE49-F238E27FC236}">
                <a16:creationId xmlns:a16="http://schemas.microsoft.com/office/drawing/2014/main" id="{A30ACE8E-C761-49AD-8104-CE04D5540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36">
            <a:extLst>
              <a:ext uri="{FF2B5EF4-FFF2-40B4-BE49-F238E27FC236}">
                <a16:creationId xmlns:a16="http://schemas.microsoft.com/office/drawing/2014/main" id="{11A6AD60-D9EB-4816-924D-019260B9D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37">
            <a:extLst>
              <a:ext uri="{FF2B5EF4-FFF2-40B4-BE49-F238E27FC236}">
                <a16:creationId xmlns:a16="http://schemas.microsoft.com/office/drawing/2014/main" id="{A9D5F96C-E7EA-4755-8D8E-F2A3DBD6F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38">
            <a:extLst>
              <a:ext uri="{FF2B5EF4-FFF2-40B4-BE49-F238E27FC236}">
                <a16:creationId xmlns:a16="http://schemas.microsoft.com/office/drawing/2014/main" id="{5F918107-3BAF-4A11-8AD2-B317A256B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39">
            <a:extLst>
              <a:ext uri="{FF2B5EF4-FFF2-40B4-BE49-F238E27FC236}">
                <a16:creationId xmlns:a16="http://schemas.microsoft.com/office/drawing/2014/main" id="{C0ECCDCE-5186-4DF6-ACC4-0EACA7C5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Slide04">
            <a:extLst>
              <a:ext uri="{FF2B5EF4-FFF2-40B4-BE49-F238E27FC236}">
                <a16:creationId xmlns:a16="http://schemas.microsoft.com/office/drawing/2014/main" id="{C525BFF9-50D1-4423-ACE8-779CBCD0C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40">
            <a:extLst>
              <a:ext uri="{FF2B5EF4-FFF2-40B4-BE49-F238E27FC236}">
                <a16:creationId xmlns:a16="http://schemas.microsoft.com/office/drawing/2014/main" id="{424C1C93-F412-4F5E-BF8D-DD453195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41">
            <a:extLst>
              <a:ext uri="{FF2B5EF4-FFF2-40B4-BE49-F238E27FC236}">
                <a16:creationId xmlns:a16="http://schemas.microsoft.com/office/drawing/2014/main" id="{463BBCC2-BA6B-4403-8D10-A2997A0C1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42">
            <a:extLst>
              <a:ext uri="{FF2B5EF4-FFF2-40B4-BE49-F238E27FC236}">
                <a16:creationId xmlns:a16="http://schemas.microsoft.com/office/drawing/2014/main" id="{9B631244-6DF1-40D2-9BBB-E585C33C9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43">
            <a:extLst>
              <a:ext uri="{FF2B5EF4-FFF2-40B4-BE49-F238E27FC236}">
                <a16:creationId xmlns:a16="http://schemas.microsoft.com/office/drawing/2014/main" id="{285B3E1D-9AF3-4994-9DF3-EC4561A2A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44">
            <a:extLst>
              <a:ext uri="{FF2B5EF4-FFF2-40B4-BE49-F238E27FC236}">
                <a16:creationId xmlns:a16="http://schemas.microsoft.com/office/drawing/2014/main" id="{85A4CEFF-16CA-43A3-83ED-4FF542114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45">
            <a:extLst>
              <a:ext uri="{FF2B5EF4-FFF2-40B4-BE49-F238E27FC236}">
                <a16:creationId xmlns:a16="http://schemas.microsoft.com/office/drawing/2014/main" id="{864C6048-5C2D-4638-874D-49ADC3F8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46">
            <a:extLst>
              <a:ext uri="{FF2B5EF4-FFF2-40B4-BE49-F238E27FC236}">
                <a16:creationId xmlns:a16="http://schemas.microsoft.com/office/drawing/2014/main" id="{E94A7176-FAF1-4465-B29D-F04980468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47">
            <a:extLst>
              <a:ext uri="{FF2B5EF4-FFF2-40B4-BE49-F238E27FC236}">
                <a16:creationId xmlns:a16="http://schemas.microsoft.com/office/drawing/2014/main" id="{ACDD05EE-308B-4E6C-B5EC-80E0D3739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48">
            <a:extLst>
              <a:ext uri="{FF2B5EF4-FFF2-40B4-BE49-F238E27FC236}">
                <a16:creationId xmlns:a16="http://schemas.microsoft.com/office/drawing/2014/main" id="{CB534011-7D6A-463A-B8C1-CDDB73D93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49">
            <a:extLst>
              <a:ext uri="{FF2B5EF4-FFF2-40B4-BE49-F238E27FC236}">
                <a16:creationId xmlns:a16="http://schemas.microsoft.com/office/drawing/2014/main" id="{17576A62-3713-4AC4-A21B-0DB12C258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lide05">
            <a:extLst>
              <a:ext uri="{FF2B5EF4-FFF2-40B4-BE49-F238E27FC236}">
                <a16:creationId xmlns:a16="http://schemas.microsoft.com/office/drawing/2014/main" id="{0F80EE25-D575-4543-906B-0F492C3D4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50">
            <a:extLst>
              <a:ext uri="{FF2B5EF4-FFF2-40B4-BE49-F238E27FC236}">
                <a16:creationId xmlns:a16="http://schemas.microsoft.com/office/drawing/2014/main" id="{0A9C10BA-4873-4BC3-858A-E3519FF08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lide06">
            <a:extLst>
              <a:ext uri="{FF2B5EF4-FFF2-40B4-BE49-F238E27FC236}">
                <a16:creationId xmlns:a16="http://schemas.microsoft.com/office/drawing/2014/main" id="{AF055F18-91BF-434E-B590-BE7B7163F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Slide07">
            <a:extLst>
              <a:ext uri="{FF2B5EF4-FFF2-40B4-BE49-F238E27FC236}">
                <a16:creationId xmlns:a16="http://schemas.microsoft.com/office/drawing/2014/main" id="{E6CAD48F-F4CD-4DE0-8D6C-841E42A0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lide08">
            <a:extLst>
              <a:ext uri="{FF2B5EF4-FFF2-40B4-BE49-F238E27FC236}">
                <a16:creationId xmlns:a16="http://schemas.microsoft.com/office/drawing/2014/main" id="{08B49F38-98D9-4486-A14C-F7C93286F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09">
            <a:extLst>
              <a:ext uri="{FF2B5EF4-FFF2-40B4-BE49-F238E27FC236}">
                <a16:creationId xmlns:a16="http://schemas.microsoft.com/office/drawing/2014/main" id="{ED44F073-466D-4B35-8A0F-5C861F4D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Apresentação na tela (4:3)</PresentationFormat>
  <Paragraphs>0</Paragraphs>
  <Slides>50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2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2</cp:revision>
  <dcterms:created xsi:type="dcterms:W3CDTF">2007-06-14T08:59:44Z</dcterms:created>
  <dcterms:modified xsi:type="dcterms:W3CDTF">2019-11-21T09:39:25Z</dcterms:modified>
</cp:coreProperties>
</file>