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A37524-66B4-411C-9CFB-DD22DDB445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9B4323-9E4A-46C4-B621-1ECDBB9B7C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A93DB5-F265-49EC-A9B1-F9FB56172C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51966F-25F9-49A2-A8B1-28EF720353F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5361744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7CE382-2A1B-4B81-A3E7-3E0F23191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88375A-2A55-4877-BD06-F81EEC81B3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EEDA7B-B221-42A3-8AD5-DED8184796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54FDD8-5126-4B0F-B980-BC7BAD844A0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00273281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E6E2DB-BA44-49C8-9B27-E8C610281E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58B169-A087-472D-939F-BF2CA31B0D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25785A-30B6-4280-8B39-50AEF67A38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211A72-2B16-47B7-B8CC-BDBC0C3CF4A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91480251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AAB53E-6844-435F-8DB0-A378C8A899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035BAB-BBEA-417E-AFAE-2C71629AFF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A8B923-F26E-418B-9402-E0EC67DA27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6CBAFE-84A4-4BAC-90E8-4187D5C04FC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4314196"/>
      </p:ext>
    </p:extLst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0750E3-D44B-4127-8C06-B9AF8DEAF2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09BE09-EC22-4B2B-A037-960ABAEFA6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45226F-983E-4ED3-A0C0-2E6A8CB6AA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D3A437-182A-4980-B0AD-AEA7E545734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75164145"/>
      </p:ext>
    </p:extLst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4D8C8E-48B4-4B4E-8B97-956289764A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E636CE-7E6C-4830-A8CA-940FBB9665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3B0737-D511-4E4E-BA98-36878418BC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E20DD-6A91-4FBC-B008-2E157C500C9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14945599"/>
      </p:ext>
    </p:extLst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8DEBFD7-2156-4996-B70E-A7CDAD64E4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5202DAE-55CC-46FC-9920-BB15485F5C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D058386-2FC1-4E76-8510-DAC25AAAF1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D44515-5328-420F-9BF6-3B4E9157421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47243786"/>
      </p:ext>
    </p:extLst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76BD7C2-7F7A-4948-8F96-9C6AADDC02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AEF6D29-3CA1-4466-9AE9-182336ECEB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EF052E-6DAF-497A-A76D-BBB2CCD58E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36FBB8-3886-4218-9635-83CD36EDBB8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07763499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1086CBA-34F4-4E42-9876-7515E39528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FBE45E4-98D4-4A5C-AF00-AD2EF5802B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E81DF92-BED0-4A64-87B8-C21BDCC2E2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982661-74A5-4739-88FF-B24AD66FA07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83656158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EC52B2-380E-4071-B80F-CF35AB714D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FF938F-CA6E-4C9D-90FE-1DEB640821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DF06BE-465E-4753-A9FB-A1F088B94D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5528B-2483-48D6-B654-54251D7A332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02267783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5E063B-75F6-4E42-968B-854D8AE367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287E98-1E5E-4951-B6A3-0E471933E2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1C4D56-6382-43C2-A776-888EA8FA0A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D3E4F-5953-480C-A5EB-059A25B0EA2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23774949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85D30EE-05AB-4ED8-8D7D-B7B030EAE3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608BCB4-18A1-45B7-9945-5A66EF0691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85C05C1-681F-48CA-A715-A56114996FA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309F6D3-8F57-4AFF-87A4-72ED423F9D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FB2CA0E-ADA2-4792-9060-61408F8B9AB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5639F7D-049C-442D-826C-F01E7D64D84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Apresentação na tela 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Arial</vt:lpstr>
      <vt:lpstr>Calibri</vt:lpstr>
      <vt:lpstr>Georgia</vt:lpstr>
      <vt:lpstr>Times New Roman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VOZ DA JUVENTUDE - 2006</dc:title>
  <dc:subject>www.4tons.com</dc:subject>
  <dc:creator>Mark Wallacy</dc:creator>
  <dc:description>COMÉRCIO PROIBIDO. USO PESSOAL</dc:description>
  <cp:lastModifiedBy>Pr. Marcelo Carvalho</cp:lastModifiedBy>
  <cp:revision>9</cp:revision>
  <dcterms:created xsi:type="dcterms:W3CDTF">2006-05-31T02:40:37Z</dcterms:created>
  <dcterms:modified xsi:type="dcterms:W3CDTF">2019-10-29T15:16:43Z</dcterms:modified>
</cp:coreProperties>
</file>