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3CACA9-54EB-4B50-938C-2EE5EF64B9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FF4D87-8B0F-4B1F-9511-2D4FCDDD0B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825946-715B-43AC-8E26-616B764258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1E1B92-BA96-4E00-8D32-7D310D4EF15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47363007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8C96FE-CB59-475B-BF54-41443700BD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69D8FA-9427-485B-8D8D-2D0F14C95E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0687D1-DE4F-42C1-BDE8-C15813B934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689C76-17A8-4E42-8630-1120FC49C71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70426039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A26604-FA89-44ED-9D50-39A0559FFA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17E686-01CD-4CB2-A13C-AC64BF6FB7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BD0FFE-3782-4567-8F8F-5CAEFCDD59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423A10-0E01-45DA-828D-9C63665F552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71595159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9C7F8B-1911-4021-A4E8-86C3EDFD51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FCE037-2393-4EF7-92EF-CDD865ADC6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408554-9BEE-4250-A702-38BA991F51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6BD12-F7FE-4872-B199-77435329752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7703318"/>
      </p:ext>
    </p:extLst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148953-6078-4036-B7A4-CA2CF8A464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7BD95A-59A0-4905-9E6A-4A0D36191D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081E0D-616E-426F-92B6-76F3EB268D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684049-7716-4614-A120-DE8B317D42C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46579295"/>
      </p:ext>
    </p:extLst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DB2211-253E-4B54-88AD-62B433CBB3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CE4F06-0F40-4909-A4A6-D4186D62AF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B40A34-D9EF-42B3-87AE-3CDBF5ACCD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9D1759-874C-42CA-BC69-EA8F7B0BAA9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48077848"/>
      </p:ext>
    </p:extLst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B1BB1AE-EE92-44C4-8E4D-1C46B61146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66E65C4-3868-4877-8380-C5C7097289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E89C8F2-DFEC-4488-B90A-12635FB704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B0098A-F592-4F88-9013-C088C4E8185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78002101"/>
      </p:ext>
    </p:extLst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F2C859B-A383-43EE-A14C-D9BE348046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9B87528-39DD-45AB-B0C2-EB1E0EA1B8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4137B5C-5715-415A-B868-AFD1BA78C3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60B297-CA35-4C5E-BF37-D494A514D95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03321264"/>
      </p:ext>
    </p:extLst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943A8CA-DD84-454F-8B60-D366D1C859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2E29D4A-97D0-4547-9822-583FCB8F4E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8137583-DC04-4464-96A0-251F9F2CEC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83A1B-E427-4B4B-BCAF-8127EDC3A72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5938645"/>
      </p:ext>
    </p:extLst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337508-88FC-4C22-8C7A-CC3664B7AD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701FA5-27AE-47B5-B5F1-22884E65FD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94C78F-9600-487B-95FF-CDFD64B13B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D15834-13A7-4D51-B96C-B0EC5AB94DC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5456718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78A4DB-2EEA-481A-8676-8621B3AFD2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7B4688-CC5A-4AEB-AB30-3F20DFDA47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A7BA71-A6ED-4067-943A-71330C90D3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A84072-2DB9-43B1-804F-E7A0DCCCE8F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4269020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7AB43CD-F65E-41E2-93B3-64F6D3AC0B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BF82AC8-B8A3-4837-BA27-3617C933B6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6C400AA-20DD-4A06-A8D6-3065606CDB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C56E78C-5F73-49D4-998E-5A905155F8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8CADF3A-FF49-4BB9-A233-9421CD9F4F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3592A3-6EA9-4E83-A46B-E54E6284899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>
            <a:extLst>
              <a:ext uri="{FF2B5EF4-FFF2-40B4-BE49-F238E27FC236}">
                <a16:creationId xmlns:a16="http://schemas.microsoft.com/office/drawing/2014/main" id="{36B26884-CE28-4B7A-AB8D-7B9F4DC9043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93063" y="6237288"/>
            <a:ext cx="323850" cy="5191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>
                <a:solidFill>
                  <a:srgbClr val="FF0000"/>
                </a:solidFill>
                <a:cs typeface="Arial" panose="020B0604020202020204" pitchFamily="34" charset="0"/>
              </a:rPr>
              <a:t>♪</a:t>
            </a:r>
          </a:p>
        </p:txBody>
      </p:sp>
    </p:spTree>
  </p:cSld>
  <p:clrMapOvr>
    <a:masterClrMapping/>
  </p:clrMapOvr>
  <p:transition spd="med">
    <p:strips dir="rd"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</Words>
  <Application>Microsoft Office PowerPoint</Application>
  <PresentationFormat>Apresentação na tela (4:3)</PresentationFormat>
  <Paragraphs>1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Arial</vt:lpstr>
      <vt:lpstr>Calibri</vt:lpstr>
      <vt:lpstr>Georgia</vt:lpstr>
      <vt:lpstr>Times New Roman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VOZ DA JUVENTUDE - 2006</dc:title>
  <dc:subject>www.4tons.com</dc:subject>
  <dc:creator>Mark Wallacy</dc:creator>
  <dc:description>COMÉRCIO PROIBIDO. USO PESSOAL</dc:description>
  <cp:lastModifiedBy>Pr. Marcelo Carvalho</cp:lastModifiedBy>
  <cp:revision>11</cp:revision>
  <dcterms:created xsi:type="dcterms:W3CDTF">2006-05-31T02:40:37Z</dcterms:created>
  <dcterms:modified xsi:type="dcterms:W3CDTF">2019-10-29T15:16:24Z</dcterms:modified>
</cp:coreProperties>
</file>