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295BCE-730F-4BB7-BEFC-361C12345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D94E6A-8070-4C38-833E-46E4CADE8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90175-9BB8-407F-832C-AB4D6D553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57866-1D4C-4B87-A010-5BFD3AC080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3782729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F6640A-8532-4E6D-8FC1-71DBC2810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E5B7A-31E4-464B-9455-F88FEEA3B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C8DEBC-2EDD-4EF5-9F3F-3F2C4B53A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54831-ACD3-4E98-864A-D14A0A26D5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9553229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C5818D-5ECF-466E-A45A-E348ED6AF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EC9AE1-9D98-4E6C-B08F-F8B534823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A32B3-2751-465E-8BEB-5AB8A75CF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F41D3-5E5E-4FA6-AA8B-E675E62523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2095403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6E926-15EB-427B-8693-8ED117CE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6397A-3F12-48E8-A4E1-75A14C33A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83BA9E-1634-473B-8386-870C4A714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3C3AB-312E-4425-9EDD-7BA23104AD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3608177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1353F-0489-4261-902E-8FC1F80F2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D7789-0A5E-439C-8731-C58961D18F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E0978-3765-4AF4-AA23-624128251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FF7C-3CD1-45A1-96D9-A9DB1F13A9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7116006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6B1F7-7592-439C-83CF-0BA5FEBC3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7C278-C44D-4F49-9E9C-5C96ABB3E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2E689-6027-4A31-9D15-1EBE1C6AB0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AFC8B-4F89-4A74-8AF4-00A5ED0D4D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7901729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B7C80E-9C13-46CF-95A9-7F54E7174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3B9CCD-53BD-40DA-A044-0B6434422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A1EF56-1624-4877-911F-66B0B0B6C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163B3-B614-4646-AF95-AD7676F05F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09608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9888B6-D045-4EC1-A2BA-6BB915A0A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05C2-DF20-4367-B005-1FCB66A3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F1725A-62CE-4DE1-A9CD-2C3C1C521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C771-733E-4669-A8CA-04AD0A6362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9978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F5E31B-8EF4-4F04-9E43-40A264445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E9BF32-E584-4DC2-8F1E-64CDA1FAF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144A20-2992-49CE-A285-FF1672C23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5B727-768D-4D82-924F-D66E2C5FC3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7185119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3EDCD-3AAB-4769-B77E-BB3CF2093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F13BA-2158-4A65-9614-703C6F7F1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B2713-B035-45C7-A9FA-0FD7EDAF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D7A5A-E7D9-4BF0-AB16-245450525A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499290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534C4-390F-4726-B330-3F36178D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24295-3DED-4D9B-97DD-D3770F4A1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C83E8-B83A-4C86-9C11-8A84292CC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BC806-75A3-438A-922F-57AB986A73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9577903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D2DB5F-C49E-43DC-9FC2-3AE53596E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14BF5B-360E-4ED9-B3C6-3140F6405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BDFA1D-1EEE-4D21-9C76-766827D996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397EEB-1AD1-4CB9-B53C-EF88D9D144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2770F-41CF-4881-ABE2-9205F21EB7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4B5D9C-27EC-42CA-B1E7-9FACAAB1130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14</cp:revision>
  <dcterms:created xsi:type="dcterms:W3CDTF">2006-05-31T02:40:37Z</dcterms:created>
  <dcterms:modified xsi:type="dcterms:W3CDTF">2019-10-29T15:16:05Z</dcterms:modified>
</cp:coreProperties>
</file>