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7" r:id="rId1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B73E59-D202-464B-B667-16ED463AAA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5D0EB9-7DBD-4F8A-96CC-288E1E4BA7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622FF4-432B-4330-99AF-6221002B2D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FDCD1B-2384-47B3-8944-61F9C6DA8F2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14724953"/>
      </p:ext>
    </p:extLst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B25BA1-1BAB-4DD5-8D6E-4A174FF79F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1FC35FA-84AF-4764-B9A0-79A5B6D301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004711-E3AE-4295-B5FA-F97262AC65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0776E0-68D7-4BF1-AFDB-9DD7C66C9FA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88431722"/>
      </p:ext>
    </p:extLst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5374B3-736C-49F3-9277-BAA67C1095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2B62F1-1F2E-43A0-A81F-CDAF741BBB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73D1EE-9928-48AA-8AF4-5F2E1E4C6C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136A2A-3068-43C9-8856-B630266FFDB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0334632"/>
      </p:ext>
    </p:extLst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68342D-F62E-42C0-8CCE-A34FC3A6F8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2A4E606-2029-41AE-8918-929E910E03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50E8BA-D809-4F1E-8A17-522C748E42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6A236-5B34-4E9F-BC71-DC180C5B652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32160770"/>
      </p:ext>
    </p:extLst>
  </p:cSld>
  <p:clrMapOvr>
    <a:masterClrMapping/>
  </p:clrMapOvr>
  <p:transition spd="med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570D9B-25EF-4190-80CE-24CE33EABF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85308C-7B5F-43A7-A8E5-CD3727FEED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08BC39F-14E0-4E7B-8234-4A1AD1805B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62242F-DA5B-446D-A2D8-4CD204CD4D3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35426214"/>
      </p:ext>
    </p:extLst>
  </p:cSld>
  <p:clrMapOvr>
    <a:masterClrMapping/>
  </p:clrMapOvr>
  <p:transition spd="med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B6F312-55CB-4EFC-BCB6-91E4E0F7A4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92F97D-CAEB-4E51-8500-D0CBA34A28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59896A-F952-40D1-9510-B66D3661E4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CDEF16-96E7-4FF5-8481-A203BD79181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24732174"/>
      </p:ext>
    </p:extLst>
  </p:cSld>
  <p:clrMapOvr>
    <a:masterClrMapping/>
  </p:clrMapOvr>
  <p:transition spd="med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8035AEF-C592-4793-A4AC-CD876B1397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37D4277-50D6-4099-BEA3-D8EBF07C82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C35FEF8-5E68-4D6C-8E99-328590DE45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B81794-5613-456C-B167-9564A00CE90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36476609"/>
      </p:ext>
    </p:extLst>
  </p:cSld>
  <p:clrMapOvr>
    <a:masterClrMapping/>
  </p:clrMapOvr>
  <p:transition spd="med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812DEC8-8D68-4EB3-8F20-2243B498A3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168D780-E34A-4054-90CA-6E8452D0AA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91758A5-D05E-4D80-A67B-F073866761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3E8EDF-DF03-4647-B16B-9F5D31FE201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24093727"/>
      </p:ext>
    </p:extLst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ADB7B1A-BCE5-49A9-B8DB-D69D2E3DD4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0D7B942-E9DA-481E-8779-35FC9E4D16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4F6CDE2-796D-4BC5-96E4-7DED60DC90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9F5F66-12F9-471B-B2F0-8CE0C8B766E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08015349"/>
      </p:ext>
    </p:extLst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924DD1-295A-4150-A337-C4B64EE714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B9261E-4E40-4839-92F5-4249095DAA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834E8F-9A56-4C6E-995E-A7A8EECAE1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169FA6-0D68-4F78-BCAD-EEF9AA8ED4F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58482518"/>
      </p:ext>
    </p:extLst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8415B7-49EB-49D0-801D-CF2F0124CE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A3EF7E-F69C-4EA9-A2E8-24DECA8F10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02732F-D2E4-4829-AC79-5DE242E963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8C6192-2E35-4854-BA71-8033F32B47F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36124217"/>
      </p:ext>
    </p:extLst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293731A-9FE0-4D28-9972-B7027EE168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5B741F4-BBCE-401E-A2B3-4F321CB0CD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CE41310-DD84-4CD9-9F38-06F531BBAF5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D8D6329-5A54-4106-8E61-934FBB7222D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E869DA3-0591-49DC-A9CB-58A2C0C80AC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9165267-DF3C-474A-AF97-A92036C36E11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0</Words>
  <Application>Microsoft Office PowerPoint</Application>
  <PresentationFormat>Apresentação na tela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Calibri</vt:lpstr>
      <vt:lpstr>Georgia</vt:lpstr>
      <vt:lpstr>Times New Roman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VOZ DA JUVENTUDE - 2006</dc:title>
  <dc:subject>www.4tons.com</dc:subject>
  <dc:creator>Mark Wallacy</dc:creator>
  <dc:description>COMÉRCIO PROIBIDO. USO PESSOAL</dc:description>
  <cp:lastModifiedBy>Pr. Marcelo Carvalho</cp:lastModifiedBy>
  <cp:revision>15</cp:revision>
  <dcterms:created xsi:type="dcterms:W3CDTF">2006-05-31T02:40:37Z</dcterms:created>
  <dcterms:modified xsi:type="dcterms:W3CDTF">2019-10-29T15:15:37Z</dcterms:modified>
</cp:coreProperties>
</file>