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3D827-3F4E-473B-96BD-43CD84120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82B751-7187-4684-91D2-6BAA61332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1FAE9-5C2E-42C4-8E2E-5CDF01AF4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9098E-E959-418D-88DC-0495B281F3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5988384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0817B-45EC-4EA8-915E-737C7A305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5A07AB-DC16-456D-9A67-54E88115B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0BC74-9657-4B23-9936-00DD29D8F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BF43F-6370-4F07-BC06-8C9FA2B34E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0259126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2A436-70CA-4F18-9649-03354745D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83A5AB-D6F1-4FF8-82EE-7E09C502F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AE943D-11A7-4BCF-B98D-3C48E07C5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92C58-5299-4F2F-B0D4-C88453D880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822179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25819-3502-417B-95E2-5CEF92499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4FD22-272B-440B-B195-95D8A5730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B36FB-D7B3-4E1A-BCD9-37DC14EE2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8B54-DFFE-4936-8742-CBEF8CB1CD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70582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84586-91B5-4465-A4E0-F6B315E01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0470E3-D582-4552-8FFD-7BE00455E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8F8E84-E08F-4587-8BB3-D024C812B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0968D-5402-48F1-9491-EC6498FF16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649788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EF289-3284-48A7-98F6-EC6183A24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29E1C-7232-49DE-A46C-B8B648A87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D89AC-573C-47E7-BE22-D2E816C9C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58FA6-DD02-42C6-9565-9DC41209D4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421208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7396B5-F06F-4F73-9ED0-4A2962DBA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0B00A0-3A2D-4D7E-9236-DF3162685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00237E-8340-46C8-AEA3-69D64C8C4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69247-2D9C-4DA8-8213-EE64CBFFF5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5961352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7DD5B6-00E5-4564-866D-007D211D1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198F3D-F8AE-42A2-AF62-51B3B27E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AAB1A9-BAE8-471D-908D-1B95C323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6F03-445B-41CA-A9C2-903F264E9F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313529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EF27D-EDED-4F82-BD22-82CE1532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F7F329-5035-4448-8EA2-8B5002468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7EAE70-91EA-40CB-A5A8-C9B30DBD2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48979-EE1F-4258-BA1D-04A0537F2D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5019049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7100B-F107-4322-AB48-727F6753B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28A81-FA02-4AE5-A5EC-77AB66D87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AB63E-8C86-4884-AAD6-40006DF03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F859D-6CBC-4607-B0D8-DFDE855B3A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21008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16FDA-8943-41BF-94D1-B009FC2B5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310C4-642C-4407-B359-219694C1E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C4F63-E248-427A-8532-E4FC9D32C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1ED4-9BFD-4B6A-9619-5CB15147A9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978988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FA59E5-02EB-4922-B727-C0BF116D7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03FC12-ECD9-4F31-8B46-BBE51879C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EFBC52-0E23-4528-82AA-ACCDFCC167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2789D4-5F6A-45E7-8D5B-31B4C2D763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B5E6A8-DD65-4C43-95D6-C13010EE31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16754-E5B0-4315-A42B-4A4D495029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095E43-B615-49BD-8E87-07BA2FAA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6262688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www.4</a:t>
            </a:r>
            <a:r>
              <a:rPr lang="pt-BR" sz="2800" b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ons.com</a:t>
            </a:r>
            <a:endParaRPr lang="pt-BR" sz="1050" dirty="0"/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</Words>
  <Application>Microsoft Office PowerPoint</Application>
  <PresentationFormat>Apresentação na tela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15</cp:revision>
  <dcterms:created xsi:type="dcterms:W3CDTF">2006-05-31T02:40:37Z</dcterms:created>
  <dcterms:modified xsi:type="dcterms:W3CDTF">2019-10-29T15:15:16Z</dcterms:modified>
</cp:coreProperties>
</file>