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97B037-49E1-43CD-AD17-786A0A014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D200C1-EFB0-428C-B2A7-334BB76A3A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D31303-83B1-4416-9046-B5D10A3F0D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4D013-4DD4-4798-9804-178A00F622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551229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5176C1-312B-49F1-A111-2D6DC8EE14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9FE0CA-4282-46DB-9D84-8D6561A6C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3FE02A-D340-4ED8-8997-21295B1FDE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9B9548-ECAB-4DCE-92ED-8AB5ADE709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6926786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8E6E0E-D012-443A-A9B2-06C95C1F5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7E58E7-02B2-486A-84A3-2865B0A585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6D133A-B3FE-4477-81A1-138FF289C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1BB9C-01EA-4AD1-B3BF-69F8BFC0291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486698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30EC1E-BB69-4580-86ED-485C445B2D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6E5246-4510-4D9D-8674-2306261F62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D43E6F-6050-465F-8A43-71241B9D34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455D4B-59D6-4D3D-9814-64C4CE757F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48966801"/>
      </p:ext>
    </p:extLst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D5DE9B-6D57-4C55-BA4C-9BF5C94E5D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B9ECEC-2C2D-4B7A-9B05-A7FDC25080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0CD4ED-B190-4218-BABD-8C3D577EA5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FCFA0-D21B-4D08-A24C-01EFAAFCCF4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5499064"/>
      </p:ext>
    </p:extLst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9A1A2B-5D3E-4A84-AC80-14551B67ED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36AC85-72CF-4FEB-9470-D78BD2E511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55060F-6796-4CD1-AD0D-3749A06F91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B7DA6-70D4-4F3A-8CAF-44BDE18C5F1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1188525"/>
      </p:ext>
    </p:extLst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4940163-C5E2-4409-844C-A14D620795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0451E31-3B48-452B-B376-AB52237C9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3FD5FE0-AE31-43D6-81E1-B321E88FD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79A0F-8CAC-42A6-9DA5-AB0A3C87674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4533757"/>
      </p:ext>
    </p:extLst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F4B4CC-EF0E-4784-BE2C-51089DD475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AC6B84-9CC4-477B-9FD2-9BBEE00E17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82C420C-423E-4310-BCD5-84AEA29383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67D3C-90E7-498E-9D13-040606094A1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64974933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953E1DF-F06F-4A85-B8E3-2969ED12A1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44DDFF-D852-4540-9402-13B4B212B9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928537-7C09-4C38-87DA-5990745968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E00F90-C9EA-43B4-ADAD-6795E512093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390802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209AA4-492B-4448-AB1F-2370FCB8F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27E45F-90CE-4214-8E7D-94CA126E6B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F7914D-F56F-4CFD-825C-0BCE56541B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654D6-D3D6-4DD1-B6A5-323BA4040A4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1666606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722E94-046C-4E40-B2C2-F441B0D77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3190A9-3D1A-4EAB-8DA7-85AC93C3F1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FC5D4A-89C3-4A38-8C11-4D4BB7971E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1DA9D-A185-4466-A5A3-4AEBD9409CB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358827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9732B9D-E4D9-4B74-98B8-23A9D57F9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FBF9D84-3817-4065-9DEE-69BB2BE44C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E85D7A-845C-49E4-BEFC-3B65DB19A86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04835EF-6550-4EAB-8A9A-4CC44C1F055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C6C1830-263B-4C45-B3CD-DB08FF9591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D67747-CCE8-4FEB-BE1F-25D14915698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A45AE1F-3A20-44B9-AF80-12237694B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3" y="6262688"/>
            <a:ext cx="2071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1400" b="1" dirty="0">
                <a:solidFill>
                  <a:srgbClr val="FFFFFF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www.4</a:t>
            </a:r>
            <a:r>
              <a:rPr lang="pt-BR" sz="2800" b="1" dirty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pt-BR" sz="1400" b="1" dirty="0">
                <a:solidFill>
                  <a:srgbClr val="FFFFFF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ons.com</a:t>
            </a:r>
            <a:endParaRPr lang="pt-BR" sz="1050" dirty="0"/>
          </a:p>
        </p:txBody>
      </p:sp>
    </p:spTree>
  </p:cSld>
  <p:clrMapOvr>
    <a:masterClrMapping/>
  </p:clrMapOvr>
  <p:transition spd="med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</Words>
  <Application>Microsoft Office PowerPoint</Application>
  <PresentationFormat>Apresentação na tela (4:3)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VOZ DA JUVENTUDE - 2006</dc:title>
  <dc:subject>www.4tons.com</dc:subject>
  <dc:creator>Mark Wallacy</dc:creator>
  <dc:description>COMÉRCIO PROIBIDO. USO PESSOAL</dc:description>
  <cp:lastModifiedBy>Pr. Marcelo Carvalho</cp:lastModifiedBy>
  <cp:revision>15</cp:revision>
  <dcterms:created xsi:type="dcterms:W3CDTF">2006-05-31T02:40:37Z</dcterms:created>
  <dcterms:modified xsi:type="dcterms:W3CDTF">2019-10-29T15:14:59Z</dcterms:modified>
</cp:coreProperties>
</file>