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82" r:id="rId14"/>
    <p:sldId id="283" r:id="rId1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718D06-6E37-494B-9595-FA46B5006B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A673A9-86E8-4B58-8C1F-FD1D41BAE1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EAC0A6-EE64-48DC-B14D-2A2D9527DA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7EE3A4-E839-4AB5-8FDC-874D0899BCC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86275272"/>
      </p:ext>
    </p:extLst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5C826F-EE87-4B36-A119-344DE58144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91D171-9702-4F0E-A777-3CCD2CA665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A03568-EB33-4524-9551-C744A058D7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36BA3A-116F-4C55-B42D-C8C99DDE4F6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82706137"/>
      </p:ext>
    </p:extLst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4BEF88-5DD6-4E85-90B3-78D5CA082A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D37B91-EEAA-40E3-BAEE-3A4E823AE4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FEC0AD-6CED-4C63-811B-DD80FC2E7E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16B92D-AF00-487C-B583-E60816F788C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14788306"/>
      </p:ext>
    </p:extLst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7CFB93B-99A7-4B72-900D-4D7910F2FF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559F53-AA57-443E-B6A5-8207261537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584C9F-C827-4791-B806-ECDBCBEBCD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CD772A-6CC5-43C2-A163-62D7465F919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39664869"/>
      </p:ext>
    </p:extLst>
  </p:cSld>
  <p:clrMapOvr>
    <a:masterClrMapping/>
  </p:clrMapOvr>
  <p:transition spd="med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2803E6-2DE8-42E3-8906-C5A775BA66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8E8C218-5CC1-4D4F-A3BA-208CCBEA04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A5927E-1D80-4926-876F-5AAF11F4C3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207093-EC71-4C9C-81C3-8D04976F206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60659803"/>
      </p:ext>
    </p:extLst>
  </p:cSld>
  <p:clrMapOvr>
    <a:masterClrMapping/>
  </p:clrMapOvr>
  <p:transition spd="med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143D7F-6A5E-4595-B96E-B8A7BAFA16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FA7CCA-D9D9-4A48-BD3C-2B2EEB6E14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613971-8BA4-4B16-BDDE-5C3DACA7DB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178C30-0712-4845-BB6D-8C993FD2479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25009677"/>
      </p:ext>
    </p:extLst>
  </p:cSld>
  <p:clrMapOvr>
    <a:masterClrMapping/>
  </p:clrMapOvr>
  <p:transition spd="med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752DF41-3700-4ED7-9B81-F0CB7BC12D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05543D3-21EE-4147-B6EB-31E254D483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87D1587-72D7-4338-8D4A-6AF5C46457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B2C701-E849-42D9-B7C8-F4CDAD2B1B6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31353734"/>
      </p:ext>
    </p:extLst>
  </p:cSld>
  <p:clrMapOvr>
    <a:masterClrMapping/>
  </p:clrMapOvr>
  <p:transition spd="med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43A7E64-B2CC-4C42-89FE-D4C150CEAD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48E83F7-C7A5-4376-896F-98C50AD102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DA664C5-F865-4867-ABDA-3817F1D587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B8D108-A85C-4129-AAA7-7D87E44AC14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0079574"/>
      </p:ext>
    </p:extLst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72BEBF8-FB9D-4917-B0C6-C9DD328273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C0420C4-322A-4628-9F88-A0D0E60A90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F7C0984-8A96-44B2-86F9-7A2245E61D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2D70A0-D529-4981-B994-1D29015B53D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6508179"/>
      </p:ext>
    </p:extLst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32FF97-2158-497D-81E2-682D97AAE7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13EA40-CDB8-4489-8A4C-87124F75DD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D53250-C2A0-4D58-8BC8-5A16A913EB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5ACF02-23F6-4841-88DF-DB1F2496ACC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25006299"/>
      </p:ext>
    </p:extLst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EF22D1-CC89-4B4B-9086-68A5912E87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8F4EE4-B486-44CE-8E5B-C35E75BEC9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CEED38-2111-48A3-9DB4-51B4245D70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478D4B-1A15-4681-B3AA-71694CB5076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61395714"/>
      </p:ext>
    </p:extLst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652FCC7-2557-4EC4-BBBC-7DF0829AF7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1747274-10E0-42A4-B826-AFCC59426C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A7C1B26-0B2F-440C-B310-407B9987FC7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A21DD4D-9FED-433F-AE20-66EA54A54DD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C17C4E4-080B-469D-BB74-A8634DC0DB8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617D5FE-0964-474A-823E-7C96F80C8985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0C7C312-05E8-4D31-B978-C836A27A8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3313" y="6262688"/>
            <a:ext cx="2071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pt-BR" sz="1400" b="1" dirty="0">
                <a:solidFill>
                  <a:srgbClr val="FFFFFF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www.4</a:t>
            </a:r>
            <a:r>
              <a:rPr lang="pt-BR" sz="2800" b="1" dirty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pt-BR" sz="1400" b="1" dirty="0">
                <a:solidFill>
                  <a:srgbClr val="FFFFFF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ons.com</a:t>
            </a:r>
            <a:endParaRPr lang="pt-BR" sz="1050" dirty="0"/>
          </a:p>
        </p:txBody>
      </p:sp>
    </p:spTree>
  </p:cSld>
  <p:clrMapOvr>
    <a:masterClrMapping/>
  </p:clrMapOvr>
  <p:transition spd="med"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5</Words>
  <Application>Microsoft Office PowerPoint</Application>
  <PresentationFormat>Apresentação na tela (4:3)</PresentationFormat>
  <Paragraphs>1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Calibri</vt:lpstr>
      <vt:lpstr>Georgia</vt:lpstr>
      <vt:lpstr>Times New Roman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VOZ DA JUVENTUDE - 2006</dc:title>
  <dc:subject>www.4tons.com</dc:subject>
  <dc:creator>Mark Wallacy</dc:creator>
  <dc:description>COMÉRCIO PROIBIDO. USO PESSOAL</dc:description>
  <cp:lastModifiedBy>Pr. Marcelo Carvalho</cp:lastModifiedBy>
  <cp:revision>18</cp:revision>
  <dcterms:created xsi:type="dcterms:W3CDTF">2006-05-31T02:40:37Z</dcterms:created>
  <dcterms:modified xsi:type="dcterms:W3CDTF">2019-10-29T15:14:43Z</dcterms:modified>
</cp:coreProperties>
</file>