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83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902B49-8AB2-4348-AEE2-3544FB194F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C2DF4-68D3-4E85-850C-7DC4D47B8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CA2D1C-55EA-4A6B-A0E0-364A3EB74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FFCD8-1361-4052-B155-89AB59A1CF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4570399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2E8526-CBBC-4F57-80F5-59C0F7969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B68436-5B49-4648-A3CD-6A2020FCF7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2E31A-AC76-4897-9E1C-A175BF094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86CF3-7328-40D1-BE78-BAFEE82821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5632179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AB7CD5-18B6-4537-B03E-50992DE74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A93FE-77A5-4784-A3A0-B6BF0B61C2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F7F163-83B4-4468-9FB1-CD2357AB31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9D9C-C4F1-4393-8ADA-24CCFE266A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0058386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CB0E5C-E7EB-4062-BD28-5DFBFE016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0CE9B1-8C80-41A4-AB76-044E8283A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6F6206-0C22-4628-9FF1-1BAB65DBE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4C563-ABE8-4ED2-96CB-235CDA30F4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6806242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169581-23CB-458A-BA42-74F7F43A9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85325F-9E30-443E-BD6C-9AD3A6F235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88DF57-D5CC-4C4B-B1C3-DEA0B84B3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D9D6A-DE81-4157-9603-A7C5481B54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7715350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4097D-3426-4E0D-8F2A-9098C1420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6D9075-75A8-45B6-9DEF-DE4AF39F6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938071-AF5D-40E4-859A-09A3065B0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B268E-6D51-4FFD-973B-4B9A63F19A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0064392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BA8DA1-7FD2-49F7-B392-9E236DF9C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7BF38F-C6B1-458B-817E-DDECCFE36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574841-5CAC-425B-A753-C92BABE3B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D86D4-406D-4C38-B409-C65709C893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6800160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95F789-F275-46FF-AAE7-A63CF22B06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6AA0D4-AE5A-4393-AD12-9F750B32B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2810FF-10D9-4AA5-BFA2-F56E7DFC91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9766C-766D-43D9-9460-C8F1342078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8735811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A28566-15CB-4E65-8FB8-81274CE24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D51630-1789-4372-917E-13AC94B78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EEB0A-B3D3-44BB-94C4-1E20308E5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15898-34CE-4F78-9CF1-BE32598D5F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907053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F9718-B6E9-4F8C-8D28-E88B601A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48409-BB42-4FE7-9B46-0704D0692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114B4-B18F-425B-AE63-9FB9E4A22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690B9-F376-4C89-8D13-AB9BA3EBE5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6282712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582365-829E-4F3C-BBB3-5CA2852DF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DEFE2-78B6-4526-85C7-29806CEA0D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B8F49-7329-4597-BF83-9C2130C5D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3B38F-2416-458B-BA8B-BE62096D81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3146971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0327E3-B9FB-4ED6-A5BF-01218BE9A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7EA952-D8FB-4816-9182-F094E357E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9AB5C27-F258-437F-AF66-1DA177E00E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92D4A0-52EB-48FA-9C3B-8A64B76294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1C78AD-72A1-4FC4-9748-6CF7D7203D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FC053B-9A92-4FF9-A124-BF8478901D1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Apresentação na tela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VOZ DA JUVENTUDE - 2006</dc:title>
  <dc:subject>www.4tons.com</dc:subject>
  <dc:creator>Mark Wallacy</dc:creator>
  <dc:description>COMÉRCIO PROIBIDO. USO PESSOAL</dc:description>
  <cp:lastModifiedBy>Pr. Marcelo Carvalho</cp:lastModifiedBy>
  <cp:revision>18</cp:revision>
  <dcterms:created xsi:type="dcterms:W3CDTF">2006-05-31T02:40:37Z</dcterms:created>
  <dcterms:modified xsi:type="dcterms:W3CDTF">2019-10-29T15:14:28Z</dcterms:modified>
</cp:coreProperties>
</file>