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70" r:id="rId10"/>
    <p:sldId id="272" r:id="rId11"/>
    <p:sldId id="265" r:id="rId12"/>
    <p:sldId id="266" r:id="rId13"/>
    <p:sldId id="267" r:id="rId14"/>
    <p:sldId id="277" r:id="rId15"/>
    <p:sldId id="278" r:id="rId16"/>
    <p:sldId id="269" r:id="rId17"/>
    <p:sldId id="271" r:id="rId18"/>
    <p:sldId id="279" r:id="rId19"/>
  </p:sldIdLst>
  <p:sldSz cx="9144000" cy="6858000" type="screen4x3"/>
  <p:notesSz cx="6858000" cy="9144000"/>
  <p:defaultTextStyle>
    <a:defPPr>
      <a:defRPr lang="pt-BR"/>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FF"/>
    <a:srgbClr val="FFFF00"/>
    <a:srgbClr val="CCFFCC"/>
    <a:srgbClr val="FFFF66"/>
    <a:srgbClr val="FFCC66"/>
    <a:srgbClr val="660033"/>
    <a:srgbClr val="000066"/>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760" autoAdjust="0"/>
    <p:restoredTop sz="90929"/>
  </p:normalViewPr>
  <p:slideViewPr>
    <p:cSldViewPr>
      <p:cViewPr varScale="1">
        <p:scale>
          <a:sx n="61" d="100"/>
          <a:sy n="61" d="100"/>
        </p:scale>
        <p:origin x="82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a:t>Clique para editar o estilo do subtítulo mestre</a:t>
            </a:r>
          </a:p>
        </p:txBody>
      </p:sp>
      <p:sp>
        <p:nvSpPr>
          <p:cNvPr id="4" name="Rectangle 4">
            <a:extLst>
              <a:ext uri="{FF2B5EF4-FFF2-40B4-BE49-F238E27FC236}">
                <a16:creationId xmlns:a16="http://schemas.microsoft.com/office/drawing/2014/main" id="{50F37982-8C68-4F91-9FC2-8A8ECEB7F94A}"/>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CBC6B079-0BFF-4EF6-884B-0C9FC71395A6}"/>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D680BEFD-2043-4804-9383-242496EC308E}"/>
              </a:ext>
            </a:extLst>
          </p:cNvPr>
          <p:cNvSpPr>
            <a:spLocks noGrp="1" noChangeArrowheads="1"/>
          </p:cNvSpPr>
          <p:nvPr>
            <p:ph type="sldNum" sz="quarter" idx="12"/>
          </p:nvPr>
        </p:nvSpPr>
        <p:spPr>
          <a:ln/>
        </p:spPr>
        <p:txBody>
          <a:bodyPr/>
          <a:lstStyle>
            <a:lvl1pPr>
              <a:defRPr/>
            </a:lvl1pPr>
          </a:lstStyle>
          <a:p>
            <a:fld id="{1F89707B-A63D-4739-AADE-BB1C742E8F6B}" type="slidenum">
              <a:rPr lang="pt-BR" altLang="pt-BR"/>
              <a:pPr/>
              <a:t>‹nº›</a:t>
            </a:fld>
            <a:endParaRPr lang="pt-BR" altLang="pt-BR"/>
          </a:p>
        </p:txBody>
      </p:sp>
    </p:spTree>
    <p:extLst>
      <p:ext uri="{BB962C8B-B14F-4D97-AF65-F5344CB8AC3E}">
        <p14:creationId xmlns:p14="http://schemas.microsoft.com/office/powerpoint/2010/main" val="3004281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a:extLst>
              <a:ext uri="{FF2B5EF4-FFF2-40B4-BE49-F238E27FC236}">
                <a16:creationId xmlns:a16="http://schemas.microsoft.com/office/drawing/2014/main" id="{9981E456-B582-4750-BCFB-BC97450AA898}"/>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428B191B-179B-4486-AAC6-B8A77DB83073}"/>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FE86ABE7-C9AE-46D4-BD38-83B6227D71D0}"/>
              </a:ext>
            </a:extLst>
          </p:cNvPr>
          <p:cNvSpPr>
            <a:spLocks noGrp="1" noChangeArrowheads="1"/>
          </p:cNvSpPr>
          <p:nvPr>
            <p:ph type="sldNum" sz="quarter" idx="12"/>
          </p:nvPr>
        </p:nvSpPr>
        <p:spPr>
          <a:ln/>
        </p:spPr>
        <p:txBody>
          <a:bodyPr/>
          <a:lstStyle>
            <a:lvl1pPr>
              <a:defRPr/>
            </a:lvl1pPr>
          </a:lstStyle>
          <a:p>
            <a:fld id="{828E8672-D6FD-49A9-A60C-0552FD9DFDCF}" type="slidenum">
              <a:rPr lang="pt-BR" altLang="pt-BR"/>
              <a:pPr/>
              <a:t>‹nº›</a:t>
            </a:fld>
            <a:endParaRPr lang="pt-BR" altLang="pt-BR"/>
          </a:p>
        </p:txBody>
      </p:sp>
    </p:spTree>
    <p:extLst>
      <p:ext uri="{BB962C8B-B14F-4D97-AF65-F5344CB8AC3E}">
        <p14:creationId xmlns:p14="http://schemas.microsoft.com/office/powerpoint/2010/main" val="1881890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15100" y="609600"/>
            <a:ext cx="1943100" cy="5486400"/>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685800" y="609600"/>
            <a:ext cx="5676900" cy="5486400"/>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a:extLst>
              <a:ext uri="{FF2B5EF4-FFF2-40B4-BE49-F238E27FC236}">
                <a16:creationId xmlns:a16="http://schemas.microsoft.com/office/drawing/2014/main" id="{532DAEF8-F768-4819-8F2E-6B6737048C7D}"/>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34A05DDC-8FB8-4135-9F94-C73924E43F2B}"/>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6439C424-AC20-4479-968A-5FD93C88614B}"/>
              </a:ext>
            </a:extLst>
          </p:cNvPr>
          <p:cNvSpPr>
            <a:spLocks noGrp="1" noChangeArrowheads="1"/>
          </p:cNvSpPr>
          <p:nvPr>
            <p:ph type="sldNum" sz="quarter" idx="12"/>
          </p:nvPr>
        </p:nvSpPr>
        <p:spPr>
          <a:ln/>
        </p:spPr>
        <p:txBody>
          <a:bodyPr/>
          <a:lstStyle>
            <a:lvl1pPr>
              <a:defRPr/>
            </a:lvl1pPr>
          </a:lstStyle>
          <a:p>
            <a:fld id="{D7F03CE0-0260-4D14-8ECC-BE560EA86621}" type="slidenum">
              <a:rPr lang="pt-BR" altLang="pt-BR"/>
              <a:pPr/>
              <a:t>‹nº›</a:t>
            </a:fld>
            <a:endParaRPr lang="pt-BR" altLang="pt-BR"/>
          </a:p>
        </p:txBody>
      </p:sp>
    </p:spTree>
    <p:extLst>
      <p:ext uri="{BB962C8B-B14F-4D97-AF65-F5344CB8AC3E}">
        <p14:creationId xmlns:p14="http://schemas.microsoft.com/office/powerpoint/2010/main" val="3341059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a:extLst>
              <a:ext uri="{FF2B5EF4-FFF2-40B4-BE49-F238E27FC236}">
                <a16:creationId xmlns:a16="http://schemas.microsoft.com/office/drawing/2014/main" id="{09517EF4-4216-47DB-8158-D1B2E9768E09}"/>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3A6CB573-5DC1-453B-A403-84E4E00A4EDA}"/>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9DDDDC7B-7759-4920-8738-A58EC1817E58}"/>
              </a:ext>
            </a:extLst>
          </p:cNvPr>
          <p:cNvSpPr>
            <a:spLocks noGrp="1" noChangeArrowheads="1"/>
          </p:cNvSpPr>
          <p:nvPr>
            <p:ph type="sldNum" sz="quarter" idx="12"/>
          </p:nvPr>
        </p:nvSpPr>
        <p:spPr>
          <a:ln/>
        </p:spPr>
        <p:txBody>
          <a:bodyPr/>
          <a:lstStyle>
            <a:lvl1pPr>
              <a:defRPr/>
            </a:lvl1pPr>
          </a:lstStyle>
          <a:p>
            <a:fld id="{D32185E3-6EBB-4C02-9713-9D517AD7F174}" type="slidenum">
              <a:rPr lang="pt-BR" altLang="pt-BR"/>
              <a:pPr/>
              <a:t>‹nº›</a:t>
            </a:fld>
            <a:endParaRPr lang="pt-BR" altLang="pt-BR"/>
          </a:p>
        </p:txBody>
      </p:sp>
    </p:spTree>
    <p:extLst>
      <p:ext uri="{BB962C8B-B14F-4D97-AF65-F5344CB8AC3E}">
        <p14:creationId xmlns:p14="http://schemas.microsoft.com/office/powerpoint/2010/main" val="895336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a:t>Clique para editar os estilos do texto mestre</a:t>
            </a:r>
          </a:p>
        </p:txBody>
      </p:sp>
      <p:sp>
        <p:nvSpPr>
          <p:cNvPr id="4" name="Rectangle 4">
            <a:extLst>
              <a:ext uri="{FF2B5EF4-FFF2-40B4-BE49-F238E27FC236}">
                <a16:creationId xmlns:a16="http://schemas.microsoft.com/office/drawing/2014/main" id="{293AF79B-52CA-40C9-9A9D-758D9E74C148}"/>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C113AE93-D627-4AF0-95D1-FC2759907200}"/>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29B30870-5F2E-4448-9E7C-5AD329FAB546}"/>
              </a:ext>
            </a:extLst>
          </p:cNvPr>
          <p:cNvSpPr>
            <a:spLocks noGrp="1" noChangeArrowheads="1"/>
          </p:cNvSpPr>
          <p:nvPr>
            <p:ph type="sldNum" sz="quarter" idx="12"/>
          </p:nvPr>
        </p:nvSpPr>
        <p:spPr>
          <a:ln/>
        </p:spPr>
        <p:txBody>
          <a:bodyPr/>
          <a:lstStyle>
            <a:lvl1pPr>
              <a:defRPr/>
            </a:lvl1pPr>
          </a:lstStyle>
          <a:p>
            <a:fld id="{368F706E-1980-4990-B51B-C0FA16756AFB}" type="slidenum">
              <a:rPr lang="pt-BR" altLang="pt-BR"/>
              <a:pPr/>
              <a:t>‹nº›</a:t>
            </a:fld>
            <a:endParaRPr lang="pt-BR" altLang="pt-BR"/>
          </a:p>
        </p:txBody>
      </p:sp>
    </p:spTree>
    <p:extLst>
      <p:ext uri="{BB962C8B-B14F-4D97-AF65-F5344CB8AC3E}">
        <p14:creationId xmlns:p14="http://schemas.microsoft.com/office/powerpoint/2010/main" val="2126970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Rectangle 4">
            <a:extLst>
              <a:ext uri="{FF2B5EF4-FFF2-40B4-BE49-F238E27FC236}">
                <a16:creationId xmlns:a16="http://schemas.microsoft.com/office/drawing/2014/main" id="{C5F197BB-6542-48BA-82B0-FC866BDDB567}"/>
              </a:ext>
            </a:extLst>
          </p:cNvPr>
          <p:cNvSpPr>
            <a:spLocks noGrp="1" noChangeArrowheads="1"/>
          </p:cNvSpPr>
          <p:nvPr>
            <p:ph type="dt" sz="half" idx="10"/>
          </p:nvPr>
        </p:nvSpPr>
        <p:spPr>
          <a:ln/>
        </p:spPr>
        <p:txBody>
          <a:bodyPr/>
          <a:lstStyle>
            <a:lvl1pPr>
              <a:defRPr/>
            </a:lvl1pPr>
          </a:lstStyle>
          <a:p>
            <a:pPr>
              <a:defRPr/>
            </a:pPr>
            <a:endParaRPr lang="pt-BR"/>
          </a:p>
        </p:txBody>
      </p:sp>
      <p:sp>
        <p:nvSpPr>
          <p:cNvPr id="6" name="Rectangle 5">
            <a:extLst>
              <a:ext uri="{FF2B5EF4-FFF2-40B4-BE49-F238E27FC236}">
                <a16:creationId xmlns:a16="http://schemas.microsoft.com/office/drawing/2014/main" id="{8ECD571F-88BD-4543-9E6B-D293A0D210F7}"/>
              </a:ext>
            </a:extLst>
          </p:cNvPr>
          <p:cNvSpPr>
            <a:spLocks noGrp="1" noChangeArrowheads="1"/>
          </p:cNvSpPr>
          <p:nvPr>
            <p:ph type="ftr" sz="quarter" idx="11"/>
          </p:nvPr>
        </p:nvSpPr>
        <p:spPr>
          <a:ln/>
        </p:spPr>
        <p:txBody>
          <a:bodyPr/>
          <a:lstStyle>
            <a:lvl1pPr>
              <a:defRPr/>
            </a:lvl1pPr>
          </a:lstStyle>
          <a:p>
            <a:pPr>
              <a:defRPr/>
            </a:pPr>
            <a:endParaRPr lang="pt-BR"/>
          </a:p>
        </p:txBody>
      </p:sp>
      <p:sp>
        <p:nvSpPr>
          <p:cNvPr id="7" name="Rectangle 6">
            <a:extLst>
              <a:ext uri="{FF2B5EF4-FFF2-40B4-BE49-F238E27FC236}">
                <a16:creationId xmlns:a16="http://schemas.microsoft.com/office/drawing/2014/main" id="{23FE5238-E4CB-4D4F-A9F0-E2C1DF60D79E}"/>
              </a:ext>
            </a:extLst>
          </p:cNvPr>
          <p:cNvSpPr>
            <a:spLocks noGrp="1" noChangeArrowheads="1"/>
          </p:cNvSpPr>
          <p:nvPr>
            <p:ph type="sldNum" sz="quarter" idx="12"/>
          </p:nvPr>
        </p:nvSpPr>
        <p:spPr>
          <a:ln/>
        </p:spPr>
        <p:txBody>
          <a:bodyPr/>
          <a:lstStyle>
            <a:lvl1pPr>
              <a:defRPr/>
            </a:lvl1pPr>
          </a:lstStyle>
          <a:p>
            <a:fld id="{FC852DDA-39FB-4EDB-BE3A-61D96E096CF9}" type="slidenum">
              <a:rPr lang="pt-BR" altLang="pt-BR"/>
              <a:pPr/>
              <a:t>‹nº›</a:t>
            </a:fld>
            <a:endParaRPr lang="pt-BR" altLang="pt-BR"/>
          </a:p>
        </p:txBody>
      </p:sp>
    </p:spTree>
    <p:extLst>
      <p:ext uri="{BB962C8B-B14F-4D97-AF65-F5344CB8AC3E}">
        <p14:creationId xmlns:p14="http://schemas.microsoft.com/office/powerpoint/2010/main" val="487734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Rectangle 4">
            <a:extLst>
              <a:ext uri="{FF2B5EF4-FFF2-40B4-BE49-F238E27FC236}">
                <a16:creationId xmlns:a16="http://schemas.microsoft.com/office/drawing/2014/main" id="{58459786-A317-47EC-A119-A33B8757A1BE}"/>
              </a:ext>
            </a:extLst>
          </p:cNvPr>
          <p:cNvSpPr>
            <a:spLocks noGrp="1" noChangeArrowheads="1"/>
          </p:cNvSpPr>
          <p:nvPr>
            <p:ph type="dt" sz="half" idx="10"/>
          </p:nvPr>
        </p:nvSpPr>
        <p:spPr>
          <a:ln/>
        </p:spPr>
        <p:txBody>
          <a:bodyPr/>
          <a:lstStyle>
            <a:lvl1pPr>
              <a:defRPr/>
            </a:lvl1pPr>
          </a:lstStyle>
          <a:p>
            <a:pPr>
              <a:defRPr/>
            </a:pPr>
            <a:endParaRPr lang="pt-BR"/>
          </a:p>
        </p:txBody>
      </p:sp>
      <p:sp>
        <p:nvSpPr>
          <p:cNvPr id="8" name="Rectangle 5">
            <a:extLst>
              <a:ext uri="{FF2B5EF4-FFF2-40B4-BE49-F238E27FC236}">
                <a16:creationId xmlns:a16="http://schemas.microsoft.com/office/drawing/2014/main" id="{9B3E0CBF-6482-40EF-9E44-F5CCA27D64FA}"/>
              </a:ext>
            </a:extLst>
          </p:cNvPr>
          <p:cNvSpPr>
            <a:spLocks noGrp="1" noChangeArrowheads="1"/>
          </p:cNvSpPr>
          <p:nvPr>
            <p:ph type="ftr" sz="quarter" idx="11"/>
          </p:nvPr>
        </p:nvSpPr>
        <p:spPr>
          <a:ln/>
        </p:spPr>
        <p:txBody>
          <a:bodyPr/>
          <a:lstStyle>
            <a:lvl1pPr>
              <a:defRPr/>
            </a:lvl1pPr>
          </a:lstStyle>
          <a:p>
            <a:pPr>
              <a:defRPr/>
            </a:pPr>
            <a:endParaRPr lang="pt-BR"/>
          </a:p>
        </p:txBody>
      </p:sp>
      <p:sp>
        <p:nvSpPr>
          <p:cNvPr id="9" name="Rectangle 6">
            <a:extLst>
              <a:ext uri="{FF2B5EF4-FFF2-40B4-BE49-F238E27FC236}">
                <a16:creationId xmlns:a16="http://schemas.microsoft.com/office/drawing/2014/main" id="{E8B34961-34E0-424C-9B53-C409B4813E08}"/>
              </a:ext>
            </a:extLst>
          </p:cNvPr>
          <p:cNvSpPr>
            <a:spLocks noGrp="1" noChangeArrowheads="1"/>
          </p:cNvSpPr>
          <p:nvPr>
            <p:ph type="sldNum" sz="quarter" idx="12"/>
          </p:nvPr>
        </p:nvSpPr>
        <p:spPr>
          <a:ln/>
        </p:spPr>
        <p:txBody>
          <a:bodyPr/>
          <a:lstStyle>
            <a:lvl1pPr>
              <a:defRPr/>
            </a:lvl1pPr>
          </a:lstStyle>
          <a:p>
            <a:fld id="{6F3F3E4A-C129-43E2-AF67-418B50CF3354}" type="slidenum">
              <a:rPr lang="pt-BR" altLang="pt-BR"/>
              <a:pPr/>
              <a:t>‹nº›</a:t>
            </a:fld>
            <a:endParaRPr lang="pt-BR" altLang="pt-BR"/>
          </a:p>
        </p:txBody>
      </p:sp>
    </p:spTree>
    <p:extLst>
      <p:ext uri="{BB962C8B-B14F-4D97-AF65-F5344CB8AC3E}">
        <p14:creationId xmlns:p14="http://schemas.microsoft.com/office/powerpoint/2010/main" val="3141649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Rectangle 4">
            <a:extLst>
              <a:ext uri="{FF2B5EF4-FFF2-40B4-BE49-F238E27FC236}">
                <a16:creationId xmlns:a16="http://schemas.microsoft.com/office/drawing/2014/main" id="{C4BA5772-C8F5-44E4-93E7-E5FE814E80AB}"/>
              </a:ext>
            </a:extLst>
          </p:cNvPr>
          <p:cNvSpPr>
            <a:spLocks noGrp="1" noChangeArrowheads="1"/>
          </p:cNvSpPr>
          <p:nvPr>
            <p:ph type="dt" sz="half" idx="10"/>
          </p:nvPr>
        </p:nvSpPr>
        <p:spPr>
          <a:ln/>
        </p:spPr>
        <p:txBody>
          <a:bodyPr/>
          <a:lstStyle>
            <a:lvl1pPr>
              <a:defRPr/>
            </a:lvl1pPr>
          </a:lstStyle>
          <a:p>
            <a:pPr>
              <a:defRPr/>
            </a:pPr>
            <a:endParaRPr lang="pt-BR"/>
          </a:p>
        </p:txBody>
      </p:sp>
      <p:sp>
        <p:nvSpPr>
          <p:cNvPr id="4" name="Rectangle 5">
            <a:extLst>
              <a:ext uri="{FF2B5EF4-FFF2-40B4-BE49-F238E27FC236}">
                <a16:creationId xmlns:a16="http://schemas.microsoft.com/office/drawing/2014/main" id="{B65E765F-C578-4902-AE8D-409390D62FCC}"/>
              </a:ext>
            </a:extLst>
          </p:cNvPr>
          <p:cNvSpPr>
            <a:spLocks noGrp="1" noChangeArrowheads="1"/>
          </p:cNvSpPr>
          <p:nvPr>
            <p:ph type="ftr" sz="quarter" idx="11"/>
          </p:nvPr>
        </p:nvSpPr>
        <p:spPr>
          <a:ln/>
        </p:spPr>
        <p:txBody>
          <a:bodyPr/>
          <a:lstStyle>
            <a:lvl1pPr>
              <a:defRPr/>
            </a:lvl1pPr>
          </a:lstStyle>
          <a:p>
            <a:pPr>
              <a:defRPr/>
            </a:pPr>
            <a:endParaRPr lang="pt-BR"/>
          </a:p>
        </p:txBody>
      </p:sp>
      <p:sp>
        <p:nvSpPr>
          <p:cNvPr id="5" name="Rectangle 6">
            <a:extLst>
              <a:ext uri="{FF2B5EF4-FFF2-40B4-BE49-F238E27FC236}">
                <a16:creationId xmlns:a16="http://schemas.microsoft.com/office/drawing/2014/main" id="{55AEFBC1-4AE0-4D04-B57A-AB1837B87FD0}"/>
              </a:ext>
            </a:extLst>
          </p:cNvPr>
          <p:cNvSpPr>
            <a:spLocks noGrp="1" noChangeArrowheads="1"/>
          </p:cNvSpPr>
          <p:nvPr>
            <p:ph type="sldNum" sz="quarter" idx="12"/>
          </p:nvPr>
        </p:nvSpPr>
        <p:spPr>
          <a:ln/>
        </p:spPr>
        <p:txBody>
          <a:bodyPr/>
          <a:lstStyle>
            <a:lvl1pPr>
              <a:defRPr/>
            </a:lvl1pPr>
          </a:lstStyle>
          <a:p>
            <a:fld id="{DA31997C-5F23-4C16-89FF-8F134EFB4BCA}" type="slidenum">
              <a:rPr lang="pt-BR" altLang="pt-BR"/>
              <a:pPr/>
              <a:t>‹nº›</a:t>
            </a:fld>
            <a:endParaRPr lang="pt-BR" altLang="pt-BR"/>
          </a:p>
        </p:txBody>
      </p:sp>
    </p:spTree>
    <p:extLst>
      <p:ext uri="{BB962C8B-B14F-4D97-AF65-F5344CB8AC3E}">
        <p14:creationId xmlns:p14="http://schemas.microsoft.com/office/powerpoint/2010/main" val="3683215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C195488-0D30-4C46-8A9E-F49F0927D8E6}"/>
              </a:ext>
            </a:extLst>
          </p:cNvPr>
          <p:cNvSpPr>
            <a:spLocks noGrp="1" noChangeArrowheads="1"/>
          </p:cNvSpPr>
          <p:nvPr>
            <p:ph type="dt" sz="half" idx="10"/>
          </p:nvPr>
        </p:nvSpPr>
        <p:spPr>
          <a:ln/>
        </p:spPr>
        <p:txBody>
          <a:bodyPr/>
          <a:lstStyle>
            <a:lvl1pPr>
              <a:defRPr/>
            </a:lvl1pPr>
          </a:lstStyle>
          <a:p>
            <a:pPr>
              <a:defRPr/>
            </a:pPr>
            <a:endParaRPr lang="pt-BR"/>
          </a:p>
        </p:txBody>
      </p:sp>
      <p:sp>
        <p:nvSpPr>
          <p:cNvPr id="3" name="Rectangle 5">
            <a:extLst>
              <a:ext uri="{FF2B5EF4-FFF2-40B4-BE49-F238E27FC236}">
                <a16:creationId xmlns:a16="http://schemas.microsoft.com/office/drawing/2014/main" id="{DC7B6173-7B22-4FF8-BC6A-709BAFB7EE90}"/>
              </a:ext>
            </a:extLst>
          </p:cNvPr>
          <p:cNvSpPr>
            <a:spLocks noGrp="1" noChangeArrowheads="1"/>
          </p:cNvSpPr>
          <p:nvPr>
            <p:ph type="ftr" sz="quarter" idx="11"/>
          </p:nvPr>
        </p:nvSpPr>
        <p:spPr>
          <a:ln/>
        </p:spPr>
        <p:txBody>
          <a:bodyPr/>
          <a:lstStyle>
            <a:lvl1pPr>
              <a:defRPr/>
            </a:lvl1pPr>
          </a:lstStyle>
          <a:p>
            <a:pPr>
              <a:defRPr/>
            </a:pPr>
            <a:endParaRPr lang="pt-BR"/>
          </a:p>
        </p:txBody>
      </p:sp>
      <p:sp>
        <p:nvSpPr>
          <p:cNvPr id="4" name="Rectangle 6">
            <a:extLst>
              <a:ext uri="{FF2B5EF4-FFF2-40B4-BE49-F238E27FC236}">
                <a16:creationId xmlns:a16="http://schemas.microsoft.com/office/drawing/2014/main" id="{03DC8232-1681-46D5-8D5C-DC4CA8ABDF63}"/>
              </a:ext>
            </a:extLst>
          </p:cNvPr>
          <p:cNvSpPr>
            <a:spLocks noGrp="1" noChangeArrowheads="1"/>
          </p:cNvSpPr>
          <p:nvPr>
            <p:ph type="sldNum" sz="quarter" idx="12"/>
          </p:nvPr>
        </p:nvSpPr>
        <p:spPr>
          <a:ln/>
        </p:spPr>
        <p:txBody>
          <a:bodyPr/>
          <a:lstStyle>
            <a:lvl1pPr>
              <a:defRPr/>
            </a:lvl1pPr>
          </a:lstStyle>
          <a:p>
            <a:fld id="{028F9F89-DA76-48B4-A8F5-402105AB7D6A}" type="slidenum">
              <a:rPr lang="pt-BR" altLang="pt-BR"/>
              <a:pPr/>
              <a:t>‹nº›</a:t>
            </a:fld>
            <a:endParaRPr lang="pt-BR" altLang="pt-BR"/>
          </a:p>
        </p:txBody>
      </p:sp>
    </p:spTree>
    <p:extLst>
      <p:ext uri="{BB962C8B-B14F-4D97-AF65-F5344CB8AC3E}">
        <p14:creationId xmlns:p14="http://schemas.microsoft.com/office/powerpoint/2010/main" val="2937159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4">
            <a:extLst>
              <a:ext uri="{FF2B5EF4-FFF2-40B4-BE49-F238E27FC236}">
                <a16:creationId xmlns:a16="http://schemas.microsoft.com/office/drawing/2014/main" id="{20AB5D0C-D689-46E5-8B6F-B65E83363B9F}"/>
              </a:ext>
            </a:extLst>
          </p:cNvPr>
          <p:cNvSpPr>
            <a:spLocks noGrp="1" noChangeArrowheads="1"/>
          </p:cNvSpPr>
          <p:nvPr>
            <p:ph type="dt" sz="half" idx="10"/>
          </p:nvPr>
        </p:nvSpPr>
        <p:spPr>
          <a:ln/>
        </p:spPr>
        <p:txBody>
          <a:bodyPr/>
          <a:lstStyle>
            <a:lvl1pPr>
              <a:defRPr/>
            </a:lvl1pPr>
          </a:lstStyle>
          <a:p>
            <a:pPr>
              <a:defRPr/>
            </a:pPr>
            <a:endParaRPr lang="pt-BR"/>
          </a:p>
        </p:txBody>
      </p:sp>
      <p:sp>
        <p:nvSpPr>
          <p:cNvPr id="6" name="Rectangle 5">
            <a:extLst>
              <a:ext uri="{FF2B5EF4-FFF2-40B4-BE49-F238E27FC236}">
                <a16:creationId xmlns:a16="http://schemas.microsoft.com/office/drawing/2014/main" id="{C5F48516-F7A5-438E-A57B-A6D553ECA5E9}"/>
              </a:ext>
            </a:extLst>
          </p:cNvPr>
          <p:cNvSpPr>
            <a:spLocks noGrp="1" noChangeArrowheads="1"/>
          </p:cNvSpPr>
          <p:nvPr>
            <p:ph type="ftr" sz="quarter" idx="11"/>
          </p:nvPr>
        </p:nvSpPr>
        <p:spPr>
          <a:ln/>
        </p:spPr>
        <p:txBody>
          <a:bodyPr/>
          <a:lstStyle>
            <a:lvl1pPr>
              <a:defRPr/>
            </a:lvl1pPr>
          </a:lstStyle>
          <a:p>
            <a:pPr>
              <a:defRPr/>
            </a:pPr>
            <a:endParaRPr lang="pt-BR"/>
          </a:p>
        </p:txBody>
      </p:sp>
      <p:sp>
        <p:nvSpPr>
          <p:cNvPr id="7" name="Rectangle 6">
            <a:extLst>
              <a:ext uri="{FF2B5EF4-FFF2-40B4-BE49-F238E27FC236}">
                <a16:creationId xmlns:a16="http://schemas.microsoft.com/office/drawing/2014/main" id="{6105127A-5BC5-47AA-BF0E-386CA031AF6E}"/>
              </a:ext>
            </a:extLst>
          </p:cNvPr>
          <p:cNvSpPr>
            <a:spLocks noGrp="1" noChangeArrowheads="1"/>
          </p:cNvSpPr>
          <p:nvPr>
            <p:ph type="sldNum" sz="quarter" idx="12"/>
          </p:nvPr>
        </p:nvSpPr>
        <p:spPr>
          <a:ln/>
        </p:spPr>
        <p:txBody>
          <a:bodyPr/>
          <a:lstStyle>
            <a:lvl1pPr>
              <a:defRPr/>
            </a:lvl1pPr>
          </a:lstStyle>
          <a:p>
            <a:fld id="{8A258835-6625-428F-A15E-14D102D99B22}" type="slidenum">
              <a:rPr lang="pt-BR" altLang="pt-BR"/>
              <a:pPr/>
              <a:t>‹nº›</a:t>
            </a:fld>
            <a:endParaRPr lang="pt-BR" altLang="pt-BR"/>
          </a:p>
        </p:txBody>
      </p:sp>
    </p:spTree>
    <p:extLst>
      <p:ext uri="{BB962C8B-B14F-4D97-AF65-F5344CB8AC3E}">
        <p14:creationId xmlns:p14="http://schemas.microsoft.com/office/powerpoint/2010/main" val="3060107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4">
            <a:extLst>
              <a:ext uri="{FF2B5EF4-FFF2-40B4-BE49-F238E27FC236}">
                <a16:creationId xmlns:a16="http://schemas.microsoft.com/office/drawing/2014/main" id="{2F2B4B52-609C-4CEA-AB71-05D07D5D9E4F}"/>
              </a:ext>
            </a:extLst>
          </p:cNvPr>
          <p:cNvSpPr>
            <a:spLocks noGrp="1" noChangeArrowheads="1"/>
          </p:cNvSpPr>
          <p:nvPr>
            <p:ph type="dt" sz="half" idx="10"/>
          </p:nvPr>
        </p:nvSpPr>
        <p:spPr>
          <a:ln/>
        </p:spPr>
        <p:txBody>
          <a:bodyPr/>
          <a:lstStyle>
            <a:lvl1pPr>
              <a:defRPr/>
            </a:lvl1pPr>
          </a:lstStyle>
          <a:p>
            <a:pPr>
              <a:defRPr/>
            </a:pPr>
            <a:endParaRPr lang="pt-BR"/>
          </a:p>
        </p:txBody>
      </p:sp>
      <p:sp>
        <p:nvSpPr>
          <p:cNvPr id="6" name="Rectangle 5">
            <a:extLst>
              <a:ext uri="{FF2B5EF4-FFF2-40B4-BE49-F238E27FC236}">
                <a16:creationId xmlns:a16="http://schemas.microsoft.com/office/drawing/2014/main" id="{ED12179A-0BE6-4D18-AA6F-B4412EC43F1A}"/>
              </a:ext>
            </a:extLst>
          </p:cNvPr>
          <p:cNvSpPr>
            <a:spLocks noGrp="1" noChangeArrowheads="1"/>
          </p:cNvSpPr>
          <p:nvPr>
            <p:ph type="ftr" sz="quarter" idx="11"/>
          </p:nvPr>
        </p:nvSpPr>
        <p:spPr>
          <a:ln/>
        </p:spPr>
        <p:txBody>
          <a:bodyPr/>
          <a:lstStyle>
            <a:lvl1pPr>
              <a:defRPr/>
            </a:lvl1pPr>
          </a:lstStyle>
          <a:p>
            <a:pPr>
              <a:defRPr/>
            </a:pPr>
            <a:endParaRPr lang="pt-BR"/>
          </a:p>
        </p:txBody>
      </p:sp>
      <p:sp>
        <p:nvSpPr>
          <p:cNvPr id="7" name="Rectangle 6">
            <a:extLst>
              <a:ext uri="{FF2B5EF4-FFF2-40B4-BE49-F238E27FC236}">
                <a16:creationId xmlns:a16="http://schemas.microsoft.com/office/drawing/2014/main" id="{EE500E3B-F8DF-4633-A1C9-EA2E51DEE17D}"/>
              </a:ext>
            </a:extLst>
          </p:cNvPr>
          <p:cNvSpPr>
            <a:spLocks noGrp="1" noChangeArrowheads="1"/>
          </p:cNvSpPr>
          <p:nvPr>
            <p:ph type="sldNum" sz="quarter" idx="12"/>
          </p:nvPr>
        </p:nvSpPr>
        <p:spPr>
          <a:ln/>
        </p:spPr>
        <p:txBody>
          <a:bodyPr/>
          <a:lstStyle>
            <a:lvl1pPr>
              <a:defRPr/>
            </a:lvl1pPr>
          </a:lstStyle>
          <a:p>
            <a:fld id="{D9B9A8EB-8DCD-4A19-880F-7872CB174529}" type="slidenum">
              <a:rPr lang="pt-BR" altLang="pt-BR"/>
              <a:pPr/>
              <a:t>‹nº›</a:t>
            </a:fld>
            <a:endParaRPr lang="pt-BR" altLang="pt-BR"/>
          </a:p>
        </p:txBody>
      </p:sp>
    </p:spTree>
    <p:extLst>
      <p:ext uri="{BB962C8B-B14F-4D97-AF65-F5344CB8AC3E}">
        <p14:creationId xmlns:p14="http://schemas.microsoft.com/office/powerpoint/2010/main" val="2405730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A74744F-2B45-45D8-8E51-B0765B734619}"/>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a:t>Clique para editar o estilo do título mestre</a:t>
            </a:r>
          </a:p>
        </p:txBody>
      </p:sp>
      <p:sp>
        <p:nvSpPr>
          <p:cNvPr id="1027" name="Rectangle 3">
            <a:extLst>
              <a:ext uri="{FF2B5EF4-FFF2-40B4-BE49-F238E27FC236}">
                <a16:creationId xmlns:a16="http://schemas.microsoft.com/office/drawing/2014/main" id="{91C9B37C-55D0-4C4F-80C1-4E8F5F3F1E9A}"/>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1028" name="Rectangle 4">
            <a:extLst>
              <a:ext uri="{FF2B5EF4-FFF2-40B4-BE49-F238E27FC236}">
                <a16:creationId xmlns:a16="http://schemas.microsoft.com/office/drawing/2014/main" id="{0A1C52BB-E768-4B54-8AC8-4D0B8A6E2D50}"/>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pt-BR"/>
          </a:p>
        </p:txBody>
      </p:sp>
      <p:sp>
        <p:nvSpPr>
          <p:cNvPr id="1029" name="Rectangle 5">
            <a:extLst>
              <a:ext uri="{FF2B5EF4-FFF2-40B4-BE49-F238E27FC236}">
                <a16:creationId xmlns:a16="http://schemas.microsoft.com/office/drawing/2014/main" id="{7ABA58C2-44B7-4803-90AB-D0B1EB3F0C66}"/>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pt-BR"/>
          </a:p>
        </p:txBody>
      </p:sp>
      <p:sp>
        <p:nvSpPr>
          <p:cNvPr id="1030" name="Rectangle 6">
            <a:extLst>
              <a:ext uri="{FF2B5EF4-FFF2-40B4-BE49-F238E27FC236}">
                <a16:creationId xmlns:a16="http://schemas.microsoft.com/office/drawing/2014/main" id="{956A1FF0-5C29-4C42-8D2C-5182DC42D44B}"/>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13A6C65-C378-4484-8F42-A2B507E29135}" type="slidenum">
              <a:rPr lang="pt-BR" altLang="pt-BR"/>
              <a:pPr/>
              <a:t>‹nº›</a:t>
            </a:fld>
            <a:endParaRPr lang="pt-BR" alt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4">
            <a:extLst>
              <a:ext uri="{FF2B5EF4-FFF2-40B4-BE49-F238E27FC236}">
                <a16:creationId xmlns:a16="http://schemas.microsoft.com/office/drawing/2014/main" id="{315D8244-410F-4FDF-916A-D0DEAC7328B4}"/>
              </a:ext>
            </a:extLst>
          </p:cNvPr>
          <p:cNvSpPr>
            <a:spLocks noChangeArrowheads="1"/>
          </p:cNvSpPr>
          <p:nvPr/>
        </p:nvSpPr>
        <p:spPr bwMode="auto">
          <a:xfrm>
            <a:off x="0" y="2438400"/>
            <a:ext cx="5105400" cy="76200"/>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pt-BR" altLang="pt-BR"/>
          </a:p>
        </p:txBody>
      </p:sp>
      <p:pic>
        <p:nvPicPr>
          <p:cNvPr id="2051" name="Picture 7" descr="Estilo">
            <a:extLst>
              <a:ext uri="{FF2B5EF4-FFF2-40B4-BE49-F238E27FC236}">
                <a16:creationId xmlns:a16="http://schemas.microsoft.com/office/drawing/2014/main" id="{77D4A796-8BF7-42E2-9D05-3A6A6143D3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048000"/>
            <a:ext cx="3733800" cy="204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18">
            <a:extLst>
              <a:ext uri="{FF2B5EF4-FFF2-40B4-BE49-F238E27FC236}">
                <a16:creationId xmlns:a16="http://schemas.microsoft.com/office/drawing/2014/main" id="{39F532FE-EFB1-4E9F-A6DC-0F171647F38D}"/>
              </a:ext>
            </a:extLst>
          </p:cNvPr>
          <p:cNvSpPr>
            <a:spLocks noGrp="1" noChangeArrowheads="1"/>
          </p:cNvSpPr>
          <p:nvPr>
            <p:ph type="title"/>
          </p:nvPr>
        </p:nvSpPr>
        <p:spPr>
          <a:xfrm>
            <a:off x="381000" y="1066800"/>
            <a:ext cx="7772400" cy="1143000"/>
          </a:xfrm>
          <a:noFill/>
        </p:spPr>
        <p:txBody>
          <a:bodyPr/>
          <a:lstStyle/>
          <a:p>
            <a:pPr algn="l" eaLnBrk="1" hangingPunct="1"/>
            <a:r>
              <a:rPr lang="pt-BR" altLang="pt-BR" b="1">
                <a:solidFill>
                  <a:srgbClr val="FF9900"/>
                </a:solidFill>
                <a:latin typeface="Arial" panose="020B0604020202020204" pitchFamily="34" charset="0"/>
              </a:rPr>
              <a:t>Fofocas, Mentiras e Palavras Ofensivas</a:t>
            </a:r>
          </a:p>
        </p:txBody>
      </p:sp>
      <p:pic>
        <p:nvPicPr>
          <p:cNvPr id="2053" name="Picture 20" descr="fofocas abertura">
            <a:extLst>
              <a:ext uri="{FF2B5EF4-FFF2-40B4-BE49-F238E27FC236}">
                <a16:creationId xmlns:a16="http://schemas.microsoft.com/office/drawing/2014/main" id="{80DC1F36-FF3D-469E-B853-4027FA21E4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6375" y="2286000"/>
            <a:ext cx="3581400" cy="314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WordArt 20">
            <a:extLst>
              <a:ext uri="{FF2B5EF4-FFF2-40B4-BE49-F238E27FC236}">
                <a16:creationId xmlns:a16="http://schemas.microsoft.com/office/drawing/2014/main" id="{203D54A0-96BE-4189-9872-A1440B39596B}"/>
              </a:ext>
            </a:extLst>
          </p:cNvPr>
          <p:cNvSpPr>
            <a:spLocks noChangeArrowheads="1" noChangeShapeType="1" noTextEdit="1"/>
          </p:cNvSpPr>
          <p:nvPr/>
        </p:nvSpPr>
        <p:spPr bwMode="auto">
          <a:xfrm>
            <a:off x="7812088" y="6453188"/>
            <a:ext cx="1173162" cy="165100"/>
          </a:xfrm>
          <a:prstGeom prst="rect">
            <a:avLst/>
          </a:prstGeom>
        </p:spPr>
        <p:txBody>
          <a:bodyPr wrap="none" fromWordArt="1">
            <a:prstTxWarp prst="textPlain">
              <a:avLst>
                <a:gd name="adj" fmla="val 50000"/>
              </a:avLst>
            </a:prstTxWarp>
          </a:bodyPr>
          <a:lstStyle/>
          <a:p>
            <a:pPr algn="ctr"/>
            <a:r>
              <a:rPr lang="pt-BR" sz="3600" b="1" i="1" kern="10">
                <a:ln w="9525">
                  <a:solidFill>
                    <a:srgbClr val="000000"/>
                  </a:solidFill>
                  <a:round/>
                  <a:headEnd/>
                  <a:tailEnd/>
                </a:ln>
                <a:solidFill>
                  <a:srgbClr val="FFFFFF"/>
                </a:solidFill>
                <a:latin typeface="Arial" panose="020B0604020202020204" pitchFamily="34" charset="0"/>
                <a:cs typeface="Arial" panose="020B0604020202020204" pitchFamily="34" charset="0"/>
              </a:rPr>
              <a:t>Estiloja.com</a:t>
            </a:r>
          </a:p>
        </p:txBody>
      </p:sp>
      <p:pic>
        <p:nvPicPr>
          <p:cNvPr id="2055" name="Imagem 10">
            <a:extLst>
              <a:ext uri="{FF2B5EF4-FFF2-40B4-BE49-F238E27FC236}">
                <a16:creationId xmlns:a16="http://schemas.microsoft.com/office/drawing/2014/main" id="{E670BFA4-8B3B-4517-A8E0-6D6EEC6E5EB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4598988"/>
            <a:ext cx="914400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Imagem 11">
            <a:extLst>
              <a:ext uri="{FF2B5EF4-FFF2-40B4-BE49-F238E27FC236}">
                <a16:creationId xmlns:a16="http://schemas.microsoft.com/office/drawing/2014/main" id="{6CCA4A30-A177-4C2E-98AD-1D98CBA362BF}"/>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429500" y="5214938"/>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Imagem 12">
            <a:extLst>
              <a:ext uri="{FF2B5EF4-FFF2-40B4-BE49-F238E27FC236}">
                <a16:creationId xmlns:a16="http://schemas.microsoft.com/office/drawing/2014/main" id="{46873528-8A8D-412E-B29F-11878B8B290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215188" y="500063"/>
            <a:ext cx="1423987"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tângulo 9">
            <a:extLst>
              <a:ext uri="{FF2B5EF4-FFF2-40B4-BE49-F238E27FC236}">
                <a16:creationId xmlns:a16="http://schemas.microsoft.com/office/drawing/2014/main" id="{6BC8E440-8515-40B8-8F9A-AD2621EFF8C2}"/>
              </a:ext>
            </a:extLst>
          </p:cNvPr>
          <p:cNvSpPr/>
          <p:nvPr/>
        </p:nvSpPr>
        <p:spPr>
          <a:xfrm>
            <a:off x="3310525" y="6043935"/>
            <a:ext cx="2845651" cy="769441"/>
          </a:xfrm>
          <a:prstGeom prst="rect">
            <a:avLst/>
          </a:prstGeom>
        </p:spPr>
        <p:txBody>
          <a:bodyPr wrap="none">
            <a:spAutoFit/>
          </a:bodyPr>
          <a:ls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pt-BR" b="1" dirty="0">
                <a:solidFill>
                  <a:schemeClr val="bg1"/>
                </a:solidFill>
                <a:latin typeface="Georgia" pitchFamily="18" charset="0"/>
              </a:rPr>
              <a:t>www.4</a:t>
            </a:r>
            <a:r>
              <a:rPr lang="pt-BR" sz="4400" b="1" dirty="0">
                <a:ln w="12700">
                  <a:solidFill>
                    <a:schemeClr val="tx1"/>
                  </a:solidFill>
                </a:ln>
                <a:solidFill>
                  <a:srgbClr val="FF0000"/>
                </a:solidFill>
                <a:effectLst>
                  <a:outerShdw blurRad="38100" dist="38100" dir="2700000" algn="tl">
                    <a:srgbClr val="000000">
                      <a:alpha val="43137"/>
                    </a:srgbClr>
                  </a:outerShdw>
                </a:effectLst>
                <a:latin typeface="Georgia" pitchFamily="18" charset="0"/>
              </a:rPr>
              <a:t>t</a:t>
            </a:r>
            <a:r>
              <a:rPr lang="pt-BR" b="1" dirty="0">
                <a:solidFill>
                  <a:schemeClr val="bg1"/>
                </a:solidFill>
                <a:latin typeface="Georgia" pitchFamily="18" charset="0"/>
              </a:rPr>
              <a:t>ons.com</a:t>
            </a:r>
            <a:endParaRPr lang="pt-B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F773CCC-76B0-42D4-89B0-B00418C1A4F1}"/>
              </a:ext>
            </a:extLst>
          </p:cNvPr>
          <p:cNvSpPr>
            <a:spLocks noGrp="1" noChangeArrowheads="1"/>
          </p:cNvSpPr>
          <p:nvPr>
            <p:ph type="title"/>
          </p:nvPr>
        </p:nvSpPr>
        <p:spPr>
          <a:xfrm>
            <a:off x="685800" y="1524000"/>
            <a:ext cx="7772400" cy="3048000"/>
          </a:xfrm>
        </p:spPr>
        <p:txBody>
          <a:bodyPr/>
          <a:lstStyle/>
          <a:p>
            <a:pPr eaLnBrk="1" hangingPunct="1"/>
            <a:r>
              <a:rPr lang="pt-BR" altLang="pt-BR" b="1">
                <a:solidFill>
                  <a:srgbClr val="FFFF00"/>
                </a:solidFill>
                <a:latin typeface="Arial" panose="020B0604020202020204" pitchFamily="34" charset="0"/>
              </a:rPr>
              <a:t>A língua é uma espada de dois gumes. Use-a com sabedoria.</a:t>
            </a:r>
          </a:p>
        </p:txBody>
      </p:sp>
      <p:sp>
        <p:nvSpPr>
          <p:cNvPr id="11267" name="WordArt 20">
            <a:extLst>
              <a:ext uri="{FF2B5EF4-FFF2-40B4-BE49-F238E27FC236}">
                <a16:creationId xmlns:a16="http://schemas.microsoft.com/office/drawing/2014/main" id="{1F6005D2-1CAC-4E45-8217-A48D023D2EE7}"/>
              </a:ext>
            </a:extLst>
          </p:cNvPr>
          <p:cNvSpPr>
            <a:spLocks noChangeArrowheads="1" noChangeShapeType="1" noTextEdit="1"/>
          </p:cNvSpPr>
          <p:nvPr/>
        </p:nvSpPr>
        <p:spPr bwMode="auto">
          <a:xfrm>
            <a:off x="7812088" y="6453188"/>
            <a:ext cx="1173162" cy="165100"/>
          </a:xfrm>
          <a:prstGeom prst="rect">
            <a:avLst/>
          </a:prstGeom>
        </p:spPr>
        <p:txBody>
          <a:bodyPr wrap="none" fromWordArt="1">
            <a:prstTxWarp prst="textPlain">
              <a:avLst>
                <a:gd name="adj" fmla="val 50000"/>
              </a:avLst>
            </a:prstTxWarp>
          </a:bodyPr>
          <a:lstStyle/>
          <a:p>
            <a:pPr algn="ctr"/>
            <a:r>
              <a:rPr lang="pt-BR" sz="3600" b="1" i="1" kern="10">
                <a:ln w="9525">
                  <a:solidFill>
                    <a:srgbClr val="000000"/>
                  </a:solidFill>
                  <a:round/>
                  <a:headEnd/>
                  <a:tailEnd/>
                </a:ln>
                <a:solidFill>
                  <a:srgbClr val="FFFFFF"/>
                </a:solidFill>
                <a:latin typeface="Arial" panose="020B0604020202020204" pitchFamily="34" charset="0"/>
                <a:cs typeface="Arial" panose="020B0604020202020204" pitchFamily="34" charset="0"/>
              </a:rPr>
              <a:t>Estiloja.com</a:t>
            </a:r>
          </a:p>
        </p:txBody>
      </p:sp>
      <p:pic>
        <p:nvPicPr>
          <p:cNvPr id="11268" name="Imagem 5">
            <a:extLst>
              <a:ext uri="{FF2B5EF4-FFF2-40B4-BE49-F238E27FC236}">
                <a16:creationId xmlns:a16="http://schemas.microsoft.com/office/drawing/2014/main" id="{2F6054E2-5422-4FA3-858F-3C2A863CD3E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598988"/>
            <a:ext cx="914400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Imagem 6">
            <a:extLst>
              <a:ext uri="{FF2B5EF4-FFF2-40B4-BE49-F238E27FC236}">
                <a16:creationId xmlns:a16="http://schemas.microsoft.com/office/drawing/2014/main" id="{ADAC3DE2-E6B8-42C3-AFA8-20641D92074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29500" y="5214938"/>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tângulo 5">
            <a:extLst>
              <a:ext uri="{FF2B5EF4-FFF2-40B4-BE49-F238E27FC236}">
                <a16:creationId xmlns:a16="http://schemas.microsoft.com/office/drawing/2014/main" id="{C8C24304-898F-4BF6-A4EE-DF8FAF560263}"/>
              </a:ext>
            </a:extLst>
          </p:cNvPr>
          <p:cNvSpPr/>
          <p:nvPr/>
        </p:nvSpPr>
        <p:spPr>
          <a:xfrm>
            <a:off x="3310525" y="6043935"/>
            <a:ext cx="2845651" cy="769441"/>
          </a:xfrm>
          <a:prstGeom prst="rect">
            <a:avLst/>
          </a:prstGeom>
        </p:spPr>
        <p:txBody>
          <a:bodyPr wrap="none">
            <a:spAutoFit/>
          </a:bodyPr>
          <a:ls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pt-BR" b="1" dirty="0">
                <a:solidFill>
                  <a:schemeClr val="bg1"/>
                </a:solidFill>
                <a:latin typeface="Georgia" pitchFamily="18" charset="0"/>
              </a:rPr>
              <a:t>www.4</a:t>
            </a:r>
            <a:r>
              <a:rPr lang="pt-BR" sz="4400" b="1" dirty="0">
                <a:ln w="12700">
                  <a:solidFill>
                    <a:schemeClr val="tx1"/>
                  </a:solidFill>
                </a:ln>
                <a:solidFill>
                  <a:srgbClr val="FF0000"/>
                </a:solidFill>
                <a:effectLst>
                  <a:outerShdw blurRad="38100" dist="38100" dir="2700000" algn="tl">
                    <a:srgbClr val="000000">
                      <a:alpha val="43137"/>
                    </a:srgbClr>
                  </a:outerShdw>
                </a:effectLst>
                <a:latin typeface="Georgia" pitchFamily="18" charset="0"/>
              </a:rPr>
              <a:t>t</a:t>
            </a:r>
            <a:r>
              <a:rPr lang="pt-BR" b="1" dirty="0">
                <a:solidFill>
                  <a:schemeClr val="bg1"/>
                </a:solidFill>
                <a:latin typeface="Georgia" pitchFamily="18" charset="0"/>
              </a:rPr>
              <a:t>ons.com</a:t>
            </a:r>
            <a:endParaRPr lang="pt-B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957835D4-B9B4-4C96-BC2F-ADACC983E383}"/>
              </a:ext>
            </a:extLst>
          </p:cNvPr>
          <p:cNvSpPr>
            <a:spLocks noGrp="1" noChangeArrowheads="1"/>
          </p:cNvSpPr>
          <p:nvPr>
            <p:ph type="title"/>
          </p:nvPr>
        </p:nvSpPr>
        <p:spPr>
          <a:xfrm>
            <a:off x="685800" y="762000"/>
            <a:ext cx="7772400" cy="990600"/>
          </a:xfrm>
        </p:spPr>
        <p:txBody>
          <a:bodyPr/>
          <a:lstStyle/>
          <a:p>
            <a:pPr eaLnBrk="1" hangingPunct="1"/>
            <a:r>
              <a:rPr lang="pt-BR" altLang="pt-BR" b="1">
                <a:latin typeface="Arial" panose="020B0604020202020204" pitchFamily="34" charset="0"/>
              </a:rPr>
              <a:t>Para Debater:</a:t>
            </a:r>
          </a:p>
        </p:txBody>
      </p:sp>
      <p:sp>
        <p:nvSpPr>
          <p:cNvPr id="12291" name="Rectangle 3">
            <a:extLst>
              <a:ext uri="{FF2B5EF4-FFF2-40B4-BE49-F238E27FC236}">
                <a16:creationId xmlns:a16="http://schemas.microsoft.com/office/drawing/2014/main" id="{45380505-668C-4142-8D99-63383A7C2500}"/>
              </a:ext>
            </a:extLst>
          </p:cNvPr>
          <p:cNvSpPr>
            <a:spLocks noGrp="1" noChangeArrowheads="1"/>
          </p:cNvSpPr>
          <p:nvPr>
            <p:ph type="body" idx="1"/>
          </p:nvPr>
        </p:nvSpPr>
        <p:spPr>
          <a:xfrm>
            <a:off x="685800" y="2057400"/>
            <a:ext cx="7772400" cy="2209800"/>
          </a:xfrm>
        </p:spPr>
        <p:txBody>
          <a:bodyPr/>
          <a:lstStyle/>
          <a:p>
            <a:pPr eaLnBrk="1" hangingPunct="1">
              <a:lnSpc>
                <a:spcPct val="90000"/>
              </a:lnSpc>
            </a:pPr>
            <a:r>
              <a:rPr lang="pt-BR" altLang="pt-BR" sz="2800" b="1">
                <a:solidFill>
                  <a:srgbClr val="000000"/>
                </a:solidFill>
                <a:latin typeface="Arial" panose="020B0604020202020204" pitchFamily="34" charset="0"/>
              </a:rPr>
              <a:t>Como você reagiria se alguém viesse até você para contar uma fofoca  “deliciosa“ sobre alguém de quem você não gosta? Como sua resposta seria diferente se a fofoca fosse sobre seu melhor amigo?</a:t>
            </a:r>
          </a:p>
        </p:txBody>
      </p:sp>
      <p:sp>
        <p:nvSpPr>
          <p:cNvPr id="12292" name="Rectangle 4">
            <a:extLst>
              <a:ext uri="{FF2B5EF4-FFF2-40B4-BE49-F238E27FC236}">
                <a16:creationId xmlns:a16="http://schemas.microsoft.com/office/drawing/2014/main" id="{FF061C84-644E-4F92-8169-F465B47E0DDE}"/>
              </a:ext>
            </a:extLst>
          </p:cNvPr>
          <p:cNvSpPr>
            <a:spLocks noChangeArrowheads="1"/>
          </p:cNvSpPr>
          <p:nvPr/>
        </p:nvSpPr>
        <p:spPr bwMode="auto">
          <a:xfrm>
            <a:off x="5000625" y="3643313"/>
            <a:ext cx="1371600" cy="275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pt-BR" altLang="pt-BR" sz="17500" b="1">
                <a:solidFill>
                  <a:srgbClr val="FF9900"/>
                </a:solidFill>
                <a:latin typeface="Arial" panose="020B0604020202020204" pitchFamily="34" charset="0"/>
              </a:rPr>
              <a:t>?</a:t>
            </a:r>
          </a:p>
        </p:txBody>
      </p:sp>
      <p:sp>
        <p:nvSpPr>
          <p:cNvPr id="12293" name="WordArt 20">
            <a:extLst>
              <a:ext uri="{FF2B5EF4-FFF2-40B4-BE49-F238E27FC236}">
                <a16:creationId xmlns:a16="http://schemas.microsoft.com/office/drawing/2014/main" id="{5CDE57AC-37E8-4D0C-AE00-583091D7145A}"/>
              </a:ext>
            </a:extLst>
          </p:cNvPr>
          <p:cNvSpPr>
            <a:spLocks noChangeArrowheads="1" noChangeShapeType="1" noTextEdit="1"/>
          </p:cNvSpPr>
          <p:nvPr/>
        </p:nvSpPr>
        <p:spPr bwMode="auto">
          <a:xfrm>
            <a:off x="7812088" y="6453188"/>
            <a:ext cx="1173162" cy="165100"/>
          </a:xfrm>
          <a:prstGeom prst="rect">
            <a:avLst/>
          </a:prstGeom>
        </p:spPr>
        <p:txBody>
          <a:bodyPr wrap="none" fromWordArt="1">
            <a:prstTxWarp prst="textPlain">
              <a:avLst>
                <a:gd name="adj" fmla="val 50000"/>
              </a:avLst>
            </a:prstTxWarp>
          </a:bodyPr>
          <a:lstStyle/>
          <a:p>
            <a:pPr algn="ctr"/>
            <a:r>
              <a:rPr lang="pt-BR" sz="3600" b="1" i="1" kern="10">
                <a:ln w="9525">
                  <a:solidFill>
                    <a:srgbClr val="000000"/>
                  </a:solidFill>
                  <a:round/>
                  <a:headEnd/>
                  <a:tailEnd/>
                </a:ln>
                <a:solidFill>
                  <a:srgbClr val="FFFFFF"/>
                </a:solidFill>
                <a:latin typeface="Arial" panose="020B0604020202020204" pitchFamily="34" charset="0"/>
                <a:cs typeface="Arial" panose="020B0604020202020204" pitchFamily="34" charset="0"/>
              </a:rPr>
              <a:t>Estiloja.com</a:t>
            </a:r>
          </a:p>
        </p:txBody>
      </p:sp>
      <p:pic>
        <p:nvPicPr>
          <p:cNvPr id="12294" name="Imagem 7">
            <a:extLst>
              <a:ext uri="{FF2B5EF4-FFF2-40B4-BE49-F238E27FC236}">
                <a16:creationId xmlns:a16="http://schemas.microsoft.com/office/drawing/2014/main" id="{DC772998-1C62-49F7-8D96-7C44144B1AC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598988"/>
            <a:ext cx="914400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5" name="Imagem 8">
            <a:extLst>
              <a:ext uri="{FF2B5EF4-FFF2-40B4-BE49-F238E27FC236}">
                <a16:creationId xmlns:a16="http://schemas.microsoft.com/office/drawing/2014/main" id="{56828916-C077-4965-9999-CD1CBDEC32C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29500" y="5214938"/>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tângulo 7">
            <a:extLst>
              <a:ext uri="{FF2B5EF4-FFF2-40B4-BE49-F238E27FC236}">
                <a16:creationId xmlns:a16="http://schemas.microsoft.com/office/drawing/2014/main" id="{51E52825-CFCF-44A4-876D-E74ABAC4C6CD}"/>
              </a:ext>
            </a:extLst>
          </p:cNvPr>
          <p:cNvSpPr/>
          <p:nvPr/>
        </p:nvSpPr>
        <p:spPr>
          <a:xfrm>
            <a:off x="3310525" y="6043935"/>
            <a:ext cx="2845651" cy="769441"/>
          </a:xfrm>
          <a:prstGeom prst="rect">
            <a:avLst/>
          </a:prstGeom>
        </p:spPr>
        <p:txBody>
          <a:bodyPr wrap="none">
            <a:spAutoFit/>
          </a:bodyPr>
          <a:ls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pt-BR" b="1" dirty="0">
                <a:solidFill>
                  <a:schemeClr val="bg1"/>
                </a:solidFill>
                <a:latin typeface="Georgia" pitchFamily="18" charset="0"/>
              </a:rPr>
              <a:t>www.4</a:t>
            </a:r>
            <a:r>
              <a:rPr lang="pt-BR" sz="4400" b="1" dirty="0">
                <a:ln w="12700">
                  <a:solidFill>
                    <a:schemeClr val="tx1"/>
                  </a:solidFill>
                </a:ln>
                <a:solidFill>
                  <a:srgbClr val="FF0000"/>
                </a:solidFill>
                <a:effectLst>
                  <a:outerShdw blurRad="38100" dist="38100" dir="2700000" algn="tl">
                    <a:srgbClr val="000000">
                      <a:alpha val="43137"/>
                    </a:srgbClr>
                  </a:outerShdw>
                </a:effectLst>
                <a:latin typeface="Georgia" pitchFamily="18" charset="0"/>
              </a:rPr>
              <a:t>t</a:t>
            </a:r>
            <a:r>
              <a:rPr lang="pt-BR" b="1" dirty="0">
                <a:solidFill>
                  <a:schemeClr val="bg1"/>
                </a:solidFill>
                <a:latin typeface="Georgia" pitchFamily="18" charset="0"/>
              </a:rPr>
              <a:t>ons.com</a:t>
            </a:r>
            <a:endParaRPr lang="pt-B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97A0C738-96B5-469F-BACE-98974EECF958}"/>
              </a:ext>
            </a:extLst>
          </p:cNvPr>
          <p:cNvSpPr>
            <a:spLocks noGrp="1" noChangeArrowheads="1"/>
          </p:cNvSpPr>
          <p:nvPr>
            <p:ph type="body" idx="1"/>
          </p:nvPr>
        </p:nvSpPr>
        <p:spPr>
          <a:xfrm>
            <a:off x="361950" y="1752600"/>
            <a:ext cx="8458200" cy="2286000"/>
          </a:xfrm>
        </p:spPr>
        <p:txBody>
          <a:bodyPr/>
          <a:lstStyle/>
          <a:p>
            <a:pPr eaLnBrk="1" hangingPunct="1">
              <a:spcAft>
                <a:spcPts val="275"/>
              </a:spcAft>
            </a:pPr>
            <a:r>
              <a:rPr lang="pt-BR" altLang="pt-BR" b="1">
                <a:solidFill>
                  <a:srgbClr val="000000"/>
                </a:solidFill>
                <a:latin typeface="Arial" panose="020B0604020202020204" pitchFamily="34" charset="0"/>
              </a:rPr>
              <a:t>O que é fofoca? Como isso pode afetar:</a:t>
            </a:r>
            <a:br>
              <a:rPr lang="pt-BR" altLang="pt-BR" b="1">
                <a:solidFill>
                  <a:srgbClr val="000000"/>
                </a:solidFill>
                <a:latin typeface="Arial" panose="020B0604020202020204" pitchFamily="34" charset="0"/>
              </a:rPr>
            </a:br>
            <a:r>
              <a:rPr lang="pt-BR" altLang="pt-BR" b="1">
                <a:solidFill>
                  <a:srgbClr val="000000"/>
                </a:solidFill>
                <a:latin typeface="Arial" panose="020B0604020202020204" pitchFamily="34" charset="0"/>
              </a:rPr>
              <a:t>1. A pessoa que é alvo de    mexericos;</a:t>
            </a:r>
            <a:br>
              <a:rPr lang="pt-BR" altLang="pt-BR" b="1">
                <a:solidFill>
                  <a:srgbClr val="000000"/>
                </a:solidFill>
                <a:latin typeface="Arial" panose="020B0604020202020204" pitchFamily="34" charset="0"/>
              </a:rPr>
            </a:br>
            <a:r>
              <a:rPr lang="pt-BR" altLang="pt-BR" b="1">
                <a:solidFill>
                  <a:srgbClr val="000000"/>
                </a:solidFill>
                <a:latin typeface="Arial" panose="020B0604020202020204" pitchFamily="34" charset="0"/>
              </a:rPr>
              <a:t>2. O fofoqueiro.</a:t>
            </a:r>
          </a:p>
        </p:txBody>
      </p:sp>
      <p:sp>
        <p:nvSpPr>
          <p:cNvPr id="13315" name="Rectangle 4">
            <a:extLst>
              <a:ext uri="{FF2B5EF4-FFF2-40B4-BE49-F238E27FC236}">
                <a16:creationId xmlns:a16="http://schemas.microsoft.com/office/drawing/2014/main" id="{625BECE5-D8FB-4753-9B6F-9D48EDF223D7}"/>
              </a:ext>
            </a:extLst>
          </p:cNvPr>
          <p:cNvSpPr>
            <a:spLocks noChangeArrowheads="1"/>
          </p:cNvSpPr>
          <p:nvPr/>
        </p:nvSpPr>
        <p:spPr bwMode="auto">
          <a:xfrm>
            <a:off x="5786438" y="3071813"/>
            <a:ext cx="1371600" cy="275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pt-BR" altLang="pt-BR" sz="17500" b="1">
                <a:solidFill>
                  <a:srgbClr val="FF9900"/>
                </a:solidFill>
                <a:latin typeface="Arial" panose="020B0604020202020204" pitchFamily="34" charset="0"/>
              </a:rPr>
              <a:t>?</a:t>
            </a:r>
          </a:p>
        </p:txBody>
      </p:sp>
      <p:sp>
        <p:nvSpPr>
          <p:cNvPr id="13316" name="WordArt 20">
            <a:extLst>
              <a:ext uri="{FF2B5EF4-FFF2-40B4-BE49-F238E27FC236}">
                <a16:creationId xmlns:a16="http://schemas.microsoft.com/office/drawing/2014/main" id="{11B26D1D-1B0D-41AB-9F17-F2E010219EA7}"/>
              </a:ext>
            </a:extLst>
          </p:cNvPr>
          <p:cNvSpPr>
            <a:spLocks noChangeArrowheads="1" noChangeShapeType="1" noTextEdit="1"/>
          </p:cNvSpPr>
          <p:nvPr/>
        </p:nvSpPr>
        <p:spPr bwMode="auto">
          <a:xfrm>
            <a:off x="7812088" y="6453188"/>
            <a:ext cx="1173162" cy="165100"/>
          </a:xfrm>
          <a:prstGeom prst="rect">
            <a:avLst/>
          </a:prstGeom>
        </p:spPr>
        <p:txBody>
          <a:bodyPr wrap="none" fromWordArt="1">
            <a:prstTxWarp prst="textPlain">
              <a:avLst>
                <a:gd name="adj" fmla="val 50000"/>
              </a:avLst>
            </a:prstTxWarp>
          </a:bodyPr>
          <a:lstStyle/>
          <a:p>
            <a:pPr algn="ctr"/>
            <a:r>
              <a:rPr lang="pt-BR" sz="3600" b="1" i="1" kern="10">
                <a:ln w="9525">
                  <a:solidFill>
                    <a:srgbClr val="000000"/>
                  </a:solidFill>
                  <a:round/>
                  <a:headEnd/>
                  <a:tailEnd/>
                </a:ln>
                <a:solidFill>
                  <a:srgbClr val="FFFFFF"/>
                </a:solidFill>
                <a:latin typeface="Arial" panose="020B0604020202020204" pitchFamily="34" charset="0"/>
                <a:cs typeface="Arial" panose="020B0604020202020204" pitchFamily="34" charset="0"/>
              </a:rPr>
              <a:t>Estiloja.com</a:t>
            </a:r>
          </a:p>
        </p:txBody>
      </p:sp>
      <p:pic>
        <p:nvPicPr>
          <p:cNvPr id="13317" name="Imagem 6">
            <a:extLst>
              <a:ext uri="{FF2B5EF4-FFF2-40B4-BE49-F238E27FC236}">
                <a16:creationId xmlns:a16="http://schemas.microsoft.com/office/drawing/2014/main" id="{E84BD541-B4E7-4D91-9AFF-EB0AECA91E5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598988"/>
            <a:ext cx="914400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Imagem 7">
            <a:extLst>
              <a:ext uri="{FF2B5EF4-FFF2-40B4-BE49-F238E27FC236}">
                <a16:creationId xmlns:a16="http://schemas.microsoft.com/office/drawing/2014/main" id="{CB8B8B95-CE63-465A-BD67-323A32194BF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29500" y="5214938"/>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tângulo 6">
            <a:extLst>
              <a:ext uri="{FF2B5EF4-FFF2-40B4-BE49-F238E27FC236}">
                <a16:creationId xmlns:a16="http://schemas.microsoft.com/office/drawing/2014/main" id="{4AC22741-8909-458B-B171-5428AE3FA855}"/>
              </a:ext>
            </a:extLst>
          </p:cNvPr>
          <p:cNvSpPr/>
          <p:nvPr/>
        </p:nvSpPr>
        <p:spPr>
          <a:xfrm>
            <a:off x="3310525" y="6043935"/>
            <a:ext cx="2845651" cy="769441"/>
          </a:xfrm>
          <a:prstGeom prst="rect">
            <a:avLst/>
          </a:prstGeom>
        </p:spPr>
        <p:txBody>
          <a:bodyPr wrap="none">
            <a:spAutoFit/>
          </a:bodyPr>
          <a:ls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pt-BR" b="1" dirty="0">
                <a:solidFill>
                  <a:schemeClr val="bg1"/>
                </a:solidFill>
                <a:latin typeface="Georgia" pitchFamily="18" charset="0"/>
              </a:rPr>
              <a:t>www.4</a:t>
            </a:r>
            <a:r>
              <a:rPr lang="pt-BR" sz="4400" b="1" dirty="0">
                <a:ln w="12700">
                  <a:solidFill>
                    <a:schemeClr val="tx1"/>
                  </a:solidFill>
                </a:ln>
                <a:solidFill>
                  <a:srgbClr val="FF0000"/>
                </a:solidFill>
                <a:effectLst>
                  <a:outerShdw blurRad="38100" dist="38100" dir="2700000" algn="tl">
                    <a:srgbClr val="000000">
                      <a:alpha val="43137"/>
                    </a:srgbClr>
                  </a:outerShdw>
                </a:effectLst>
                <a:latin typeface="Georgia" pitchFamily="18" charset="0"/>
              </a:rPr>
              <a:t>t</a:t>
            </a:r>
            <a:r>
              <a:rPr lang="pt-BR" b="1" dirty="0">
                <a:solidFill>
                  <a:schemeClr val="bg1"/>
                </a:solidFill>
                <a:latin typeface="Georgia" pitchFamily="18" charset="0"/>
              </a:rPr>
              <a:t>ons.com</a:t>
            </a:r>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3F18124A-A5C0-4957-82E8-9C01FB3240CA}"/>
              </a:ext>
            </a:extLst>
          </p:cNvPr>
          <p:cNvSpPr>
            <a:spLocks noGrp="1" noChangeArrowheads="1"/>
          </p:cNvSpPr>
          <p:nvPr>
            <p:ph type="body" idx="1"/>
          </p:nvPr>
        </p:nvSpPr>
        <p:spPr>
          <a:xfrm>
            <a:off x="685800" y="1600200"/>
            <a:ext cx="7772400" cy="2438400"/>
          </a:xfrm>
        </p:spPr>
        <p:txBody>
          <a:bodyPr/>
          <a:lstStyle/>
          <a:p>
            <a:pPr eaLnBrk="1" hangingPunct="1"/>
            <a:r>
              <a:rPr lang="pt-BR" altLang="pt-BR" b="1">
                <a:solidFill>
                  <a:srgbClr val="000000"/>
                </a:solidFill>
                <a:latin typeface="Arial" panose="020B0604020202020204" pitchFamily="34" charset="0"/>
              </a:rPr>
              <a:t>Se alguém passa adiante algo verdadeiro sobre outra pessoa, isso quer dizer que não é fofoca?</a:t>
            </a:r>
          </a:p>
        </p:txBody>
      </p:sp>
      <p:sp>
        <p:nvSpPr>
          <p:cNvPr id="14339" name="Rectangle 5">
            <a:extLst>
              <a:ext uri="{FF2B5EF4-FFF2-40B4-BE49-F238E27FC236}">
                <a16:creationId xmlns:a16="http://schemas.microsoft.com/office/drawing/2014/main" id="{3D2DEC8A-30AF-48BE-9731-8DF8BDDF6C1A}"/>
              </a:ext>
            </a:extLst>
          </p:cNvPr>
          <p:cNvSpPr>
            <a:spLocks noChangeArrowheads="1"/>
          </p:cNvSpPr>
          <p:nvPr/>
        </p:nvSpPr>
        <p:spPr bwMode="auto">
          <a:xfrm>
            <a:off x="5500688" y="3429000"/>
            <a:ext cx="1371600" cy="275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pt-BR" altLang="pt-BR" sz="17500" b="1">
                <a:solidFill>
                  <a:srgbClr val="FF9900"/>
                </a:solidFill>
                <a:latin typeface="Arial" panose="020B0604020202020204" pitchFamily="34" charset="0"/>
              </a:rPr>
              <a:t>?</a:t>
            </a:r>
          </a:p>
        </p:txBody>
      </p:sp>
      <p:sp>
        <p:nvSpPr>
          <p:cNvPr id="14340" name="WordArt 20">
            <a:extLst>
              <a:ext uri="{FF2B5EF4-FFF2-40B4-BE49-F238E27FC236}">
                <a16:creationId xmlns:a16="http://schemas.microsoft.com/office/drawing/2014/main" id="{82841DBB-7243-4E33-9A9A-F52427EC6F76}"/>
              </a:ext>
            </a:extLst>
          </p:cNvPr>
          <p:cNvSpPr>
            <a:spLocks noChangeArrowheads="1" noChangeShapeType="1" noTextEdit="1"/>
          </p:cNvSpPr>
          <p:nvPr/>
        </p:nvSpPr>
        <p:spPr bwMode="auto">
          <a:xfrm>
            <a:off x="7812088" y="6453188"/>
            <a:ext cx="1173162" cy="165100"/>
          </a:xfrm>
          <a:prstGeom prst="rect">
            <a:avLst/>
          </a:prstGeom>
        </p:spPr>
        <p:txBody>
          <a:bodyPr wrap="none" fromWordArt="1">
            <a:prstTxWarp prst="textPlain">
              <a:avLst>
                <a:gd name="adj" fmla="val 50000"/>
              </a:avLst>
            </a:prstTxWarp>
          </a:bodyPr>
          <a:lstStyle/>
          <a:p>
            <a:pPr algn="ctr"/>
            <a:r>
              <a:rPr lang="pt-BR" sz="3600" b="1" i="1" kern="10">
                <a:ln w="9525">
                  <a:solidFill>
                    <a:srgbClr val="000000"/>
                  </a:solidFill>
                  <a:round/>
                  <a:headEnd/>
                  <a:tailEnd/>
                </a:ln>
                <a:solidFill>
                  <a:srgbClr val="FFFFFF"/>
                </a:solidFill>
                <a:latin typeface="Arial" panose="020B0604020202020204" pitchFamily="34" charset="0"/>
                <a:cs typeface="Arial" panose="020B0604020202020204" pitchFamily="34" charset="0"/>
              </a:rPr>
              <a:t>Estiloja.com</a:t>
            </a:r>
          </a:p>
        </p:txBody>
      </p:sp>
      <p:pic>
        <p:nvPicPr>
          <p:cNvPr id="14341" name="Imagem 6">
            <a:extLst>
              <a:ext uri="{FF2B5EF4-FFF2-40B4-BE49-F238E27FC236}">
                <a16:creationId xmlns:a16="http://schemas.microsoft.com/office/drawing/2014/main" id="{CD87E6D3-7624-4660-A22E-6A53B49ACD6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598988"/>
            <a:ext cx="914400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Imagem 7">
            <a:extLst>
              <a:ext uri="{FF2B5EF4-FFF2-40B4-BE49-F238E27FC236}">
                <a16:creationId xmlns:a16="http://schemas.microsoft.com/office/drawing/2014/main" id="{D87B643A-DDE6-481E-AA08-A05EDC6739B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29500" y="5214938"/>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tângulo 6">
            <a:extLst>
              <a:ext uri="{FF2B5EF4-FFF2-40B4-BE49-F238E27FC236}">
                <a16:creationId xmlns:a16="http://schemas.microsoft.com/office/drawing/2014/main" id="{665C3096-394B-4790-8E1C-851D4DBA7A18}"/>
              </a:ext>
            </a:extLst>
          </p:cNvPr>
          <p:cNvSpPr/>
          <p:nvPr/>
        </p:nvSpPr>
        <p:spPr>
          <a:xfrm>
            <a:off x="3310525" y="6043935"/>
            <a:ext cx="2845651" cy="769441"/>
          </a:xfrm>
          <a:prstGeom prst="rect">
            <a:avLst/>
          </a:prstGeom>
        </p:spPr>
        <p:txBody>
          <a:bodyPr wrap="none">
            <a:spAutoFit/>
          </a:bodyPr>
          <a:ls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pt-BR" b="1" dirty="0">
                <a:solidFill>
                  <a:schemeClr val="bg1"/>
                </a:solidFill>
                <a:latin typeface="Georgia" pitchFamily="18" charset="0"/>
              </a:rPr>
              <a:t>www.4</a:t>
            </a:r>
            <a:r>
              <a:rPr lang="pt-BR" sz="4400" b="1" dirty="0">
                <a:ln w="12700">
                  <a:solidFill>
                    <a:schemeClr val="tx1"/>
                  </a:solidFill>
                </a:ln>
                <a:solidFill>
                  <a:srgbClr val="FF0000"/>
                </a:solidFill>
                <a:effectLst>
                  <a:outerShdw blurRad="38100" dist="38100" dir="2700000" algn="tl">
                    <a:srgbClr val="000000">
                      <a:alpha val="43137"/>
                    </a:srgbClr>
                  </a:outerShdw>
                </a:effectLst>
                <a:latin typeface="Georgia" pitchFamily="18" charset="0"/>
              </a:rPr>
              <a:t>t</a:t>
            </a:r>
            <a:r>
              <a:rPr lang="pt-BR" b="1" dirty="0">
                <a:solidFill>
                  <a:schemeClr val="bg1"/>
                </a:solidFill>
                <a:latin typeface="Georgia" pitchFamily="18" charset="0"/>
              </a:rPr>
              <a:t>ons.com</a:t>
            </a:r>
            <a:endParaRPr lang="pt-B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08E236C7-EB02-4CDD-AF17-129AC52D8E56}"/>
              </a:ext>
            </a:extLst>
          </p:cNvPr>
          <p:cNvSpPr>
            <a:spLocks noGrp="1" noChangeArrowheads="1"/>
          </p:cNvSpPr>
          <p:nvPr>
            <p:ph type="body" idx="1"/>
          </p:nvPr>
        </p:nvSpPr>
        <p:spPr>
          <a:xfrm>
            <a:off x="685800" y="1981200"/>
            <a:ext cx="7772400" cy="1905000"/>
          </a:xfrm>
        </p:spPr>
        <p:txBody>
          <a:bodyPr/>
          <a:lstStyle/>
          <a:p>
            <a:pPr eaLnBrk="1" hangingPunct="1"/>
            <a:r>
              <a:rPr lang="pt-BR" altLang="pt-BR" b="1">
                <a:solidFill>
                  <a:srgbClr val="000000"/>
                </a:solidFill>
                <a:latin typeface="Arial" panose="020B0604020202020204" pitchFamily="34" charset="0"/>
              </a:rPr>
              <a:t>Como você lidaria com uma pessoa que insiste em falar palavrões e palavras ofensivas?</a:t>
            </a:r>
          </a:p>
        </p:txBody>
      </p:sp>
      <p:sp>
        <p:nvSpPr>
          <p:cNvPr id="15363" name="Rectangle 4">
            <a:extLst>
              <a:ext uri="{FF2B5EF4-FFF2-40B4-BE49-F238E27FC236}">
                <a16:creationId xmlns:a16="http://schemas.microsoft.com/office/drawing/2014/main" id="{099B735B-47E5-4564-AE21-09E6599FBD9E}"/>
              </a:ext>
            </a:extLst>
          </p:cNvPr>
          <p:cNvSpPr>
            <a:spLocks noChangeArrowheads="1"/>
          </p:cNvSpPr>
          <p:nvPr/>
        </p:nvSpPr>
        <p:spPr bwMode="auto">
          <a:xfrm>
            <a:off x="5429250" y="3500438"/>
            <a:ext cx="1371600" cy="275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pt-BR" altLang="pt-BR" sz="17500" b="1">
                <a:solidFill>
                  <a:srgbClr val="FF9900"/>
                </a:solidFill>
                <a:latin typeface="Arial" panose="020B0604020202020204" pitchFamily="34" charset="0"/>
              </a:rPr>
              <a:t>?</a:t>
            </a:r>
          </a:p>
        </p:txBody>
      </p:sp>
      <p:sp>
        <p:nvSpPr>
          <p:cNvPr id="15364" name="WordArt 20">
            <a:extLst>
              <a:ext uri="{FF2B5EF4-FFF2-40B4-BE49-F238E27FC236}">
                <a16:creationId xmlns:a16="http://schemas.microsoft.com/office/drawing/2014/main" id="{37DCFE4A-E099-4178-963F-F3F088866D85}"/>
              </a:ext>
            </a:extLst>
          </p:cNvPr>
          <p:cNvSpPr>
            <a:spLocks noChangeArrowheads="1" noChangeShapeType="1" noTextEdit="1"/>
          </p:cNvSpPr>
          <p:nvPr/>
        </p:nvSpPr>
        <p:spPr bwMode="auto">
          <a:xfrm>
            <a:off x="7812088" y="6453188"/>
            <a:ext cx="1173162" cy="165100"/>
          </a:xfrm>
          <a:prstGeom prst="rect">
            <a:avLst/>
          </a:prstGeom>
        </p:spPr>
        <p:txBody>
          <a:bodyPr wrap="none" fromWordArt="1">
            <a:prstTxWarp prst="textPlain">
              <a:avLst>
                <a:gd name="adj" fmla="val 50000"/>
              </a:avLst>
            </a:prstTxWarp>
          </a:bodyPr>
          <a:lstStyle/>
          <a:p>
            <a:pPr algn="ctr"/>
            <a:r>
              <a:rPr lang="pt-BR" sz="3600" b="1" i="1" kern="10">
                <a:ln w="9525">
                  <a:solidFill>
                    <a:srgbClr val="000000"/>
                  </a:solidFill>
                  <a:round/>
                  <a:headEnd/>
                  <a:tailEnd/>
                </a:ln>
                <a:solidFill>
                  <a:srgbClr val="FFFFFF"/>
                </a:solidFill>
                <a:latin typeface="Arial" panose="020B0604020202020204" pitchFamily="34" charset="0"/>
                <a:cs typeface="Arial" panose="020B0604020202020204" pitchFamily="34" charset="0"/>
              </a:rPr>
              <a:t>Estiloja.com</a:t>
            </a:r>
          </a:p>
        </p:txBody>
      </p:sp>
      <p:pic>
        <p:nvPicPr>
          <p:cNvPr id="15365" name="Imagem 6">
            <a:extLst>
              <a:ext uri="{FF2B5EF4-FFF2-40B4-BE49-F238E27FC236}">
                <a16:creationId xmlns:a16="http://schemas.microsoft.com/office/drawing/2014/main" id="{D8B81863-C7C7-4119-8BC9-BE9BA59BDDC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598988"/>
            <a:ext cx="914400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Imagem 7">
            <a:extLst>
              <a:ext uri="{FF2B5EF4-FFF2-40B4-BE49-F238E27FC236}">
                <a16:creationId xmlns:a16="http://schemas.microsoft.com/office/drawing/2014/main" id="{6D281F4E-9508-45B3-9B20-87DF5004EF6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29500" y="5214938"/>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tângulo 6">
            <a:extLst>
              <a:ext uri="{FF2B5EF4-FFF2-40B4-BE49-F238E27FC236}">
                <a16:creationId xmlns:a16="http://schemas.microsoft.com/office/drawing/2014/main" id="{1F862A29-A808-466C-BB7D-D1AF04EA9C2C}"/>
              </a:ext>
            </a:extLst>
          </p:cNvPr>
          <p:cNvSpPr/>
          <p:nvPr/>
        </p:nvSpPr>
        <p:spPr>
          <a:xfrm>
            <a:off x="3310525" y="6043935"/>
            <a:ext cx="2845651" cy="769441"/>
          </a:xfrm>
          <a:prstGeom prst="rect">
            <a:avLst/>
          </a:prstGeom>
        </p:spPr>
        <p:txBody>
          <a:bodyPr wrap="none">
            <a:spAutoFit/>
          </a:bodyPr>
          <a:ls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pt-BR" b="1" dirty="0">
                <a:solidFill>
                  <a:schemeClr val="bg1"/>
                </a:solidFill>
                <a:latin typeface="Georgia" pitchFamily="18" charset="0"/>
              </a:rPr>
              <a:t>www.4</a:t>
            </a:r>
            <a:r>
              <a:rPr lang="pt-BR" sz="4400" b="1" dirty="0">
                <a:ln w="12700">
                  <a:solidFill>
                    <a:schemeClr val="tx1"/>
                  </a:solidFill>
                </a:ln>
                <a:solidFill>
                  <a:srgbClr val="FF0000"/>
                </a:solidFill>
                <a:effectLst>
                  <a:outerShdw blurRad="38100" dist="38100" dir="2700000" algn="tl">
                    <a:srgbClr val="000000">
                      <a:alpha val="43137"/>
                    </a:srgbClr>
                  </a:outerShdw>
                </a:effectLst>
                <a:latin typeface="Georgia" pitchFamily="18" charset="0"/>
              </a:rPr>
              <a:t>t</a:t>
            </a:r>
            <a:r>
              <a:rPr lang="pt-BR" b="1" dirty="0">
                <a:solidFill>
                  <a:schemeClr val="bg1"/>
                </a:solidFill>
                <a:latin typeface="Georgia" pitchFamily="18" charset="0"/>
              </a:rPr>
              <a:t>ons.com</a:t>
            </a:r>
            <a:endParaRPr lang="pt-B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0A0A04F-4AEB-4AD8-8965-03EAAF5A8C9C}"/>
              </a:ext>
            </a:extLst>
          </p:cNvPr>
          <p:cNvSpPr>
            <a:spLocks noGrp="1" noChangeArrowheads="1"/>
          </p:cNvSpPr>
          <p:nvPr>
            <p:ph type="body" idx="1"/>
          </p:nvPr>
        </p:nvSpPr>
        <p:spPr>
          <a:xfrm>
            <a:off x="685800" y="1981200"/>
            <a:ext cx="7772400" cy="1676400"/>
          </a:xfrm>
        </p:spPr>
        <p:txBody>
          <a:bodyPr/>
          <a:lstStyle/>
          <a:p>
            <a:pPr eaLnBrk="1" hangingPunct="1"/>
            <a:r>
              <a:rPr lang="pt-BR" altLang="pt-BR" b="1">
                <a:solidFill>
                  <a:srgbClr val="000000"/>
                </a:solidFill>
                <a:latin typeface="Arial" panose="020B0604020202020204" pitchFamily="34" charset="0"/>
              </a:rPr>
              <a:t>Quais são os segredos da boa comunicação?</a:t>
            </a:r>
          </a:p>
        </p:txBody>
      </p:sp>
      <p:sp>
        <p:nvSpPr>
          <p:cNvPr id="16387" name="Rectangle 5">
            <a:extLst>
              <a:ext uri="{FF2B5EF4-FFF2-40B4-BE49-F238E27FC236}">
                <a16:creationId xmlns:a16="http://schemas.microsoft.com/office/drawing/2014/main" id="{3EB06459-5AA6-4B97-9D9E-B04CC80C08A3}"/>
              </a:ext>
            </a:extLst>
          </p:cNvPr>
          <p:cNvSpPr>
            <a:spLocks noChangeArrowheads="1"/>
          </p:cNvSpPr>
          <p:nvPr/>
        </p:nvSpPr>
        <p:spPr bwMode="auto">
          <a:xfrm>
            <a:off x="5500688" y="3214688"/>
            <a:ext cx="1371600" cy="275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pt-BR" altLang="pt-BR" sz="17500" b="1">
                <a:solidFill>
                  <a:srgbClr val="FF9900"/>
                </a:solidFill>
                <a:latin typeface="Arial" panose="020B0604020202020204" pitchFamily="34" charset="0"/>
              </a:rPr>
              <a:t>?</a:t>
            </a:r>
          </a:p>
        </p:txBody>
      </p:sp>
      <p:sp>
        <p:nvSpPr>
          <p:cNvPr id="16388" name="WordArt 20">
            <a:extLst>
              <a:ext uri="{FF2B5EF4-FFF2-40B4-BE49-F238E27FC236}">
                <a16:creationId xmlns:a16="http://schemas.microsoft.com/office/drawing/2014/main" id="{348029CF-6DE4-4B14-923D-61A5BC790B69}"/>
              </a:ext>
            </a:extLst>
          </p:cNvPr>
          <p:cNvSpPr>
            <a:spLocks noChangeArrowheads="1" noChangeShapeType="1" noTextEdit="1"/>
          </p:cNvSpPr>
          <p:nvPr/>
        </p:nvSpPr>
        <p:spPr bwMode="auto">
          <a:xfrm>
            <a:off x="7812088" y="6453188"/>
            <a:ext cx="1173162" cy="165100"/>
          </a:xfrm>
          <a:prstGeom prst="rect">
            <a:avLst/>
          </a:prstGeom>
        </p:spPr>
        <p:txBody>
          <a:bodyPr wrap="none" fromWordArt="1">
            <a:prstTxWarp prst="textPlain">
              <a:avLst>
                <a:gd name="adj" fmla="val 50000"/>
              </a:avLst>
            </a:prstTxWarp>
          </a:bodyPr>
          <a:lstStyle/>
          <a:p>
            <a:pPr algn="ctr"/>
            <a:r>
              <a:rPr lang="pt-BR" sz="3600" b="1" i="1" kern="10">
                <a:ln w="9525">
                  <a:solidFill>
                    <a:srgbClr val="000000"/>
                  </a:solidFill>
                  <a:round/>
                  <a:headEnd/>
                  <a:tailEnd/>
                </a:ln>
                <a:solidFill>
                  <a:srgbClr val="FFFFFF"/>
                </a:solidFill>
                <a:latin typeface="Arial" panose="020B0604020202020204" pitchFamily="34" charset="0"/>
                <a:cs typeface="Arial" panose="020B0604020202020204" pitchFamily="34" charset="0"/>
              </a:rPr>
              <a:t>Estiloja.com</a:t>
            </a:r>
          </a:p>
        </p:txBody>
      </p:sp>
      <p:pic>
        <p:nvPicPr>
          <p:cNvPr id="16389" name="Imagem 6">
            <a:extLst>
              <a:ext uri="{FF2B5EF4-FFF2-40B4-BE49-F238E27FC236}">
                <a16:creationId xmlns:a16="http://schemas.microsoft.com/office/drawing/2014/main" id="{C723FFCC-0D15-46E9-A16C-0E2B390D33F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598988"/>
            <a:ext cx="914400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Imagem 7">
            <a:extLst>
              <a:ext uri="{FF2B5EF4-FFF2-40B4-BE49-F238E27FC236}">
                <a16:creationId xmlns:a16="http://schemas.microsoft.com/office/drawing/2014/main" id="{C7AB4B6E-0716-426F-B21E-D217419BFEA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29500" y="5214938"/>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tângulo 6">
            <a:extLst>
              <a:ext uri="{FF2B5EF4-FFF2-40B4-BE49-F238E27FC236}">
                <a16:creationId xmlns:a16="http://schemas.microsoft.com/office/drawing/2014/main" id="{44CF72CC-1E31-4EA4-9697-3CA735430A30}"/>
              </a:ext>
            </a:extLst>
          </p:cNvPr>
          <p:cNvSpPr/>
          <p:nvPr/>
        </p:nvSpPr>
        <p:spPr>
          <a:xfrm>
            <a:off x="3310525" y="6043935"/>
            <a:ext cx="2845651" cy="769441"/>
          </a:xfrm>
          <a:prstGeom prst="rect">
            <a:avLst/>
          </a:prstGeom>
        </p:spPr>
        <p:txBody>
          <a:bodyPr wrap="none">
            <a:spAutoFit/>
          </a:bodyPr>
          <a:ls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pt-BR" b="1" dirty="0">
                <a:solidFill>
                  <a:schemeClr val="bg1"/>
                </a:solidFill>
                <a:latin typeface="Georgia" pitchFamily="18" charset="0"/>
              </a:rPr>
              <a:t>www.4</a:t>
            </a:r>
            <a:r>
              <a:rPr lang="pt-BR" sz="4400" b="1" dirty="0">
                <a:ln w="12700">
                  <a:solidFill>
                    <a:schemeClr val="tx1"/>
                  </a:solidFill>
                </a:ln>
                <a:solidFill>
                  <a:srgbClr val="FF0000"/>
                </a:solidFill>
                <a:effectLst>
                  <a:outerShdw blurRad="38100" dist="38100" dir="2700000" algn="tl">
                    <a:srgbClr val="000000">
                      <a:alpha val="43137"/>
                    </a:srgbClr>
                  </a:outerShdw>
                </a:effectLst>
                <a:latin typeface="Georgia" pitchFamily="18" charset="0"/>
              </a:rPr>
              <a:t>t</a:t>
            </a:r>
            <a:r>
              <a:rPr lang="pt-BR" b="1" dirty="0">
                <a:solidFill>
                  <a:schemeClr val="bg1"/>
                </a:solidFill>
                <a:latin typeface="Georgia" pitchFamily="18" charset="0"/>
              </a:rPr>
              <a:t>ons.com</a:t>
            </a:r>
            <a:endParaRPr lang="pt-B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C75CDEBB-6130-4AC4-9EC2-DA47AC31A206}"/>
              </a:ext>
            </a:extLst>
          </p:cNvPr>
          <p:cNvSpPr>
            <a:spLocks noGrp="1" noChangeArrowheads="1"/>
          </p:cNvSpPr>
          <p:nvPr>
            <p:ph type="body" idx="1"/>
          </p:nvPr>
        </p:nvSpPr>
        <p:spPr>
          <a:xfrm>
            <a:off x="685800" y="2286000"/>
            <a:ext cx="7772400" cy="2286000"/>
          </a:xfrm>
        </p:spPr>
        <p:txBody>
          <a:bodyPr/>
          <a:lstStyle/>
          <a:p>
            <a:pPr eaLnBrk="1" hangingPunct="1"/>
            <a:r>
              <a:rPr lang="pt-BR" altLang="pt-BR" b="1">
                <a:solidFill>
                  <a:srgbClr val="000000"/>
                </a:solidFill>
                <a:latin typeface="Arial" panose="020B0604020202020204" pitchFamily="34" charset="0"/>
              </a:rPr>
              <a:t>O que a Bíblia diz sobre a mentira?</a:t>
            </a:r>
          </a:p>
        </p:txBody>
      </p:sp>
      <p:sp>
        <p:nvSpPr>
          <p:cNvPr id="17411" name="Rectangle 4">
            <a:extLst>
              <a:ext uri="{FF2B5EF4-FFF2-40B4-BE49-F238E27FC236}">
                <a16:creationId xmlns:a16="http://schemas.microsoft.com/office/drawing/2014/main" id="{BD4F8141-2CAF-419E-8B5B-3E0D5CA94911}"/>
              </a:ext>
            </a:extLst>
          </p:cNvPr>
          <p:cNvSpPr>
            <a:spLocks noChangeArrowheads="1"/>
          </p:cNvSpPr>
          <p:nvPr/>
        </p:nvSpPr>
        <p:spPr bwMode="auto">
          <a:xfrm>
            <a:off x="5572125" y="3286125"/>
            <a:ext cx="1371600" cy="275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pt-BR" altLang="pt-BR" sz="17500" b="1">
                <a:solidFill>
                  <a:srgbClr val="FF9900"/>
                </a:solidFill>
                <a:latin typeface="Arial" panose="020B0604020202020204" pitchFamily="34" charset="0"/>
              </a:rPr>
              <a:t>?</a:t>
            </a:r>
          </a:p>
        </p:txBody>
      </p:sp>
      <p:sp>
        <p:nvSpPr>
          <p:cNvPr id="17412" name="WordArt 20">
            <a:extLst>
              <a:ext uri="{FF2B5EF4-FFF2-40B4-BE49-F238E27FC236}">
                <a16:creationId xmlns:a16="http://schemas.microsoft.com/office/drawing/2014/main" id="{C3E44B78-6553-4CAC-A7CD-E4F4F78CA613}"/>
              </a:ext>
            </a:extLst>
          </p:cNvPr>
          <p:cNvSpPr>
            <a:spLocks noChangeArrowheads="1" noChangeShapeType="1" noTextEdit="1"/>
          </p:cNvSpPr>
          <p:nvPr/>
        </p:nvSpPr>
        <p:spPr bwMode="auto">
          <a:xfrm>
            <a:off x="7812088" y="6453188"/>
            <a:ext cx="1173162" cy="165100"/>
          </a:xfrm>
          <a:prstGeom prst="rect">
            <a:avLst/>
          </a:prstGeom>
        </p:spPr>
        <p:txBody>
          <a:bodyPr wrap="none" fromWordArt="1">
            <a:prstTxWarp prst="textPlain">
              <a:avLst>
                <a:gd name="adj" fmla="val 50000"/>
              </a:avLst>
            </a:prstTxWarp>
          </a:bodyPr>
          <a:lstStyle/>
          <a:p>
            <a:pPr algn="ctr"/>
            <a:r>
              <a:rPr lang="pt-BR" sz="3600" b="1" i="1" kern="10">
                <a:ln w="9525">
                  <a:solidFill>
                    <a:srgbClr val="000000"/>
                  </a:solidFill>
                  <a:round/>
                  <a:headEnd/>
                  <a:tailEnd/>
                </a:ln>
                <a:solidFill>
                  <a:srgbClr val="FFFFFF"/>
                </a:solidFill>
                <a:latin typeface="Arial" panose="020B0604020202020204" pitchFamily="34" charset="0"/>
                <a:cs typeface="Arial" panose="020B0604020202020204" pitchFamily="34" charset="0"/>
              </a:rPr>
              <a:t>Estiloja.com</a:t>
            </a:r>
          </a:p>
        </p:txBody>
      </p:sp>
      <p:pic>
        <p:nvPicPr>
          <p:cNvPr id="17413" name="Imagem 6">
            <a:extLst>
              <a:ext uri="{FF2B5EF4-FFF2-40B4-BE49-F238E27FC236}">
                <a16:creationId xmlns:a16="http://schemas.microsoft.com/office/drawing/2014/main" id="{CCDFC7BC-5A79-45C8-A2B2-4178C45FD86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598988"/>
            <a:ext cx="914400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Imagem 7">
            <a:extLst>
              <a:ext uri="{FF2B5EF4-FFF2-40B4-BE49-F238E27FC236}">
                <a16:creationId xmlns:a16="http://schemas.microsoft.com/office/drawing/2014/main" id="{F1178AAA-91BD-40C0-B99A-5AC1AA6EF1D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29500" y="5214938"/>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tângulo 6">
            <a:extLst>
              <a:ext uri="{FF2B5EF4-FFF2-40B4-BE49-F238E27FC236}">
                <a16:creationId xmlns:a16="http://schemas.microsoft.com/office/drawing/2014/main" id="{E8E49428-8DF6-45D9-BE85-D23C5094085F}"/>
              </a:ext>
            </a:extLst>
          </p:cNvPr>
          <p:cNvSpPr/>
          <p:nvPr/>
        </p:nvSpPr>
        <p:spPr>
          <a:xfrm>
            <a:off x="3310525" y="6043935"/>
            <a:ext cx="2845651" cy="769441"/>
          </a:xfrm>
          <a:prstGeom prst="rect">
            <a:avLst/>
          </a:prstGeom>
        </p:spPr>
        <p:txBody>
          <a:bodyPr wrap="none">
            <a:spAutoFit/>
          </a:bodyPr>
          <a:ls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pt-BR" b="1" dirty="0">
                <a:solidFill>
                  <a:schemeClr val="bg1"/>
                </a:solidFill>
                <a:latin typeface="Georgia" pitchFamily="18" charset="0"/>
              </a:rPr>
              <a:t>www.4</a:t>
            </a:r>
            <a:r>
              <a:rPr lang="pt-BR" sz="4400" b="1" dirty="0">
                <a:ln w="12700">
                  <a:solidFill>
                    <a:schemeClr val="tx1"/>
                  </a:solidFill>
                </a:ln>
                <a:solidFill>
                  <a:srgbClr val="FF0000"/>
                </a:solidFill>
                <a:effectLst>
                  <a:outerShdw blurRad="38100" dist="38100" dir="2700000" algn="tl">
                    <a:srgbClr val="000000">
                      <a:alpha val="43137"/>
                    </a:srgbClr>
                  </a:outerShdw>
                </a:effectLst>
                <a:latin typeface="Georgia" pitchFamily="18" charset="0"/>
              </a:rPr>
              <a:t>t</a:t>
            </a:r>
            <a:r>
              <a:rPr lang="pt-BR" b="1" dirty="0">
                <a:solidFill>
                  <a:schemeClr val="bg1"/>
                </a:solidFill>
                <a:latin typeface="Georgia" pitchFamily="18" charset="0"/>
              </a:rPr>
              <a:t>ons.com</a:t>
            </a:r>
            <a:endParaRPr lang="pt-B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FCA77C64-D310-46A9-A775-E76623D8F01D}"/>
              </a:ext>
            </a:extLst>
          </p:cNvPr>
          <p:cNvSpPr>
            <a:spLocks noGrp="1" noChangeArrowheads="1"/>
          </p:cNvSpPr>
          <p:nvPr>
            <p:ph type="body" idx="1"/>
          </p:nvPr>
        </p:nvSpPr>
        <p:spPr>
          <a:xfrm>
            <a:off x="685800" y="914400"/>
            <a:ext cx="7772400" cy="3276600"/>
          </a:xfrm>
        </p:spPr>
        <p:txBody>
          <a:bodyPr/>
          <a:lstStyle/>
          <a:p>
            <a:pPr eaLnBrk="1" hangingPunct="1"/>
            <a:r>
              <a:rPr lang="pt-BR" altLang="pt-BR" b="1">
                <a:solidFill>
                  <a:srgbClr val="000000"/>
                </a:solidFill>
                <a:latin typeface="Arial" panose="020B0604020202020204" pitchFamily="34" charset="0"/>
              </a:rPr>
              <a:t>Se assistimos e gostamos de cenas pecaminosas, Deus nos responsabilizará como cúmplices ou coniventes?  Como Deus vê nossa participação vicária no pecado?</a:t>
            </a:r>
          </a:p>
        </p:txBody>
      </p:sp>
      <p:sp>
        <p:nvSpPr>
          <p:cNvPr id="18435" name="Rectangle 4">
            <a:extLst>
              <a:ext uri="{FF2B5EF4-FFF2-40B4-BE49-F238E27FC236}">
                <a16:creationId xmlns:a16="http://schemas.microsoft.com/office/drawing/2014/main" id="{0C2C7CE3-DC98-4813-878B-6B48CEA21FAF}"/>
              </a:ext>
            </a:extLst>
          </p:cNvPr>
          <p:cNvSpPr>
            <a:spLocks noChangeArrowheads="1"/>
          </p:cNvSpPr>
          <p:nvPr/>
        </p:nvSpPr>
        <p:spPr bwMode="auto">
          <a:xfrm>
            <a:off x="5429250" y="3571875"/>
            <a:ext cx="1371600" cy="275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pt-BR" altLang="pt-BR" sz="17500" b="1">
                <a:solidFill>
                  <a:srgbClr val="FF9900"/>
                </a:solidFill>
                <a:latin typeface="Arial" panose="020B0604020202020204" pitchFamily="34" charset="0"/>
              </a:rPr>
              <a:t>?</a:t>
            </a:r>
          </a:p>
        </p:txBody>
      </p:sp>
      <p:sp>
        <p:nvSpPr>
          <p:cNvPr id="18436" name="WordArt 20">
            <a:extLst>
              <a:ext uri="{FF2B5EF4-FFF2-40B4-BE49-F238E27FC236}">
                <a16:creationId xmlns:a16="http://schemas.microsoft.com/office/drawing/2014/main" id="{B3AC0ADB-00DB-412B-AC44-D0B77528B934}"/>
              </a:ext>
            </a:extLst>
          </p:cNvPr>
          <p:cNvSpPr>
            <a:spLocks noChangeArrowheads="1" noChangeShapeType="1" noTextEdit="1"/>
          </p:cNvSpPr>
          <p:nvPr/>
        </p:nvSpPr>
        <p:spPr bwMode="auto">
          <a:xfrm>
            <a:off x="7812088" y="6453188"/>
            <a:ext cx="1173162" cy="165100"/>
          </a:xfrm>
          <a:prstGeom prst="rect">
            <a:avLst/>
          </a:prstGeom>
        </p:spPr>
        <p:txBody>
          <a:bodyPr wrap="none" fromWordArt="1">
            <a:prstTxWarp prst="textPlain">
              <a:avLst>
                <a:gd name="adj" fmla="val 50000"/>
              </a:avLst>
            </a:prstTxWarp>
          </a:bodyPr>
          <a:lstStyle/>
          <a:p>
            <a:pPr algn="ctr"/>
            <a:r>
              <a:rPr lang="pt-BR" sz="3600" b="1" i="1" kern="10">
                <a:ln w="9525">
                  <a:solidFill>
                    <a:srgbClr val="000000"/>
                  </a:solidFill>
                  <a:round/>
                  <a:headEnd/>
                  <a:tailEnd/>
                </a:ln>
                <a:solidFill>
                  <a:srgbClr val="FFFFFF"/>
                </a:solidFill>
                <a:latin typeface="Arial" panose="020B0604020202020204" pitchFamily="34" charset="0"/>
                <a:cs typeface="Arial" panose="020B0604020202020204" pitchFamily="34" charset="0"/>
              </a:rPr>
              <a:t>Estiloja.com</a:t>
            </a:r>
          </a:p>
        </p:txBody>
      </p:sp>
      <p:pic>
        <p:nvPicPr>
          <p:cNvPr id="18437" name="Imagem 11">
            <a:extLst>
              <a:ext uri="{FF2B5EF4-FFF2-40B4-BE49-F238E27FC236}">
                <a16:creationId xmlns:a16="http://schemas.microsoft.com/office/drawing/2014/main" id="{50B5DB0D-52F5-470E-AAFD-3D2227C5986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598988"/>
            <a:ext cx="914400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Imagem 12">
            <a:extLst>
              <a:ext uri="{FF2B5EF4-FFF2-40B4-BE49-F238E27FC236}">
                <a16:creationId xmlns:a16="http://schemas.microsoft.com/office/drawing/2014/main" id="{1F1D0801-2235-4E18-AAC2-DE4994DC280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29500" y="5214938"/>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tângulo 6">
            <a:extLst>
              <a:ext uri="{FF2B5EF4-FFF2-40B4-BE49-F238E27FC236}">
                <a16:creationId xmlns:a16="http://schemas.microsoft.com/office/drawing/2014/main" id="{D12B7398-76D0-40DD-B346-0997F93050DA}"/>
              </a:ext>
            </a:extLst>
          </p:cNvPr>
          <p:cNvSpPr/>
          <p:nvPr/>
        </p:nvSpPr>
        <p:spPr>
          <a:xfrm>
            <a:off x="3310525" y="6043935"/>
            <a:ext cx="2845651" cy="769441"/>
          </a:xfrm>
          <a:prstGeom prst="rect">
            <a:avLst/>
          </a:prstGeom>
        </p:spPr>
        <p:txBody>
          <a:bodyPr wrap="none">
            <a:spAutoFit/>
          </a:bodyPr>
          <a:ls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pt-BR" b="1" dirty="0">
                <a:solidFill>
                  <a:schemeClr val="bg1"/>
                </a:solidFill>
                <a:latin typeface="Georgia" pitchFamily="18" charset="0"/>
              </a:rPr>
              <a:t>www.4</a:t>
            </a:r>
            <a:r>
              <a:rPr lang="pt-BR" sz="4400" b="1" dirty="0">
                <a:ln w="12700">
                  <a:solidFill>
                    <a:schemeClr val="tx1"/>
                  </a:solidFill>
                </a:ln>
                <a:solidFill>
                  <a:srgbClr val="FF0000"/>
                </a:solidFill>
                <a:effectLst>
                  <a:outerShdw blurRad="38100" dist="38100" dir="2700000" algn="tl">
                    <a:srgbClr val="000000">
                      <a:alpha val="43137"/>
                    </a:srgbClr>
                  </a:outerShdw>
                </a:effectLst>
                <a:latin typeface="Georgia" pitchFamily="18" charset="0"/>
              </a:rPr>
              <a:t>t</a:t>
            </a:r>
            <a:r>
              <a:rPr lang="pt-BR" b="1" dirty="0">
                <a:solidFill>
                  <a:schemeClr val="bg1"/>
                </a:solidFill>
                <a:latin typeface="Georgia" pitchFamily="18" charset="0"/>
              </a:rPr>
              <a:t>ons.com</a:t>
            </a:r>
            <a:endParaRPr lang="pt-B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19458" name="WordArt 20">
            <a:extLst>
              <a:ext uri="{FF2B5EF4-FFF2-40B4-BE49-F238E27FC236}">
                <a16:creationId xmlns:a16="http://schemas.microsoft.com/office/drawing/2014/main" id="{266AA325-B636-4F71-B3D9-23EDFE712819}"/>
              </a:ext>
            </a:extLst>
          </p:cNvPr>
          <p:cNvSpPr>
            <a:spLocks noChangeArrowheads="1" noChangeShapeType="1" noTextEdit="1"/>
          </p:cNvSpPr>
          <p:nvPr/>
        </p:nvSpPr>
        <p:spPr bwMode="auto">
          <a:xfrm>
            <a:off x="7812088" y="6453188"/>
            <a:ext cx="1173162" cy="165100"/>
          </a:xfrm>
          <a:prstGeom prst="rect">
            <a:avLst/>
          </a:prstGeom>
        </p:spPr>
        <p:txBody>
          <a:bodyPr wrap="none" fromWordArt="1">
            <a:prstTxWarp prst="textPlain">
              <a:avLst>
                <a:gd name="adj" fmla="val 50000"/>
              </a:avLst>
            </a:prstTxWarp>
          </a:bodyPr>
          <a:lstStyle/>
          <a:p>
            <a:pPr algn="ctr"/>
            <a:r>
              <a:rPr lang="pt-BR" sz="3600" b="1" i="1" kern="10">
                <a:ln w="9525">
                  <a:solidFill>
                    <a:srgbClr val="000000"/>
                  </a:solidFill>
                  <a:round/>
                  <a:headEnd/>
                  <a:tailEnd/>
                </a:ln>
                <a:solidFill>
                  <a:srgbClr val="FFFFFF"/>
                </a:solidFill>
                <a:latin typeface="Arial" panose="020B0604020202020204" pitchFamily="34" charset="0"/>
                <a:cs typeface="Arial" panose="020B0604020202020204" pitchFamily="34" charset="0"/>
              </a:rPr>
              <a:t>Estiloja.com</a:t>
            </a:r>
          </a:p>
        </p:txBody>
      </p:sp>
      <p:pic>
        <p:nvPicPr>
          <p:cNvPr id="19459" name="Imagem 11">
            <a:extLst>
              <a:ext uri="{FF2B5EF4-FFF2-40B4-BE49-F238E27FC236}">
                <a16:creationId xmlns:a16="http://schemas.microsoft.com/office/drawing/2014/main" id="{9C7DE737-B610-4D71-AC30-ED17E75118E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598988"/>
            <a:ext cx="914400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Imagem 12">
            <a:extLst>
              <a:ext uri="{FF2B5EF4-FFF2-40B4-BE49-F238E27FC236}">
                <a16:creationId xmlns:a16="http://schemas.microsoft.com/office/drawing/2014/main" id="{AA9C9468-2CB8-42EE-9B6A-1DC9204F9AC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29500" y="5214938"/>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Imagem 7">
            <a:extLst>
              <a:ext uri="{FF2B5EF4-FFF2-40B4-BE49-F238E27FC236}">
                <a16:creationId xmlns:a16="http://schemas.microsoft.com/office/drawing/2014/main" id="{DD1A5C9A-88E6-4226-8C81-5BC04F9940D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71750" y="857250"/>
            <a:ext cx="4354513"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tângulo 5">
            <a:extLst>
              <a:ext uri="{FF2B5EF4-FFF2-40B4-BE49-F238E27FC236}">
                <a16:creationId xmlns:a16="http://schemas.microsoft.com/office/drawing/2014/main" id="{5469A9BD-1852-43B5-89EC-6B33D8022F7F}"/>
              </a:ext>
            </a:extLst>
          </p:cNvPr>
          <p:cNvSpPr/>
          <p:nvPr/>
        </p:nvSpPr>
        <p:spPr>
          <a:xfrm>
            <a:off x="3310525" y="6043935"/>
            <a:ext cx="2845651" cy="769441"/>
          </a:xfrm>
          <a:prstGeom prst="rect">
            <a:avLst/>
          </a:prstGeom>
        </p:spPr>
        <p:txBody>
          <a:bodyPr wrap="none">
            <a:spAutoFit/>
          </a:bodyPr>
          <a:ls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pt-BR" b="1" dirty="0">
                <a:solidFill>
                  <a:schemeClr val="bg1"/>
                </a:solidFill>
                <a:latin typeface="Georgia" pitchFamily="18" charset="0"/>
              </a:rPr>
              <a:t>www.4</a:t>
            </a:r>
            <a:r>
              <a:rPr lang="pt-BR" sz="4400" b="1" dirty="0">
                <a:ln w="12700">
                  <a:solidFill>
                    <a:schemeClr val="tx1"/>
                  </a:solidFill>
                </a:ln>
                <a:solidFill>
                  <a:srgbClr val="FF0000"/>
                </a:solidFill>
                <a:effectLst>
                  <a:outerShdw blurRad="38100" dist="38100" dir="2700000" algn="tl">
                    <a:srgbClr val="000000">
                      <a:alpha val="43137"/>
                    </a:srgbClr>
                  </a:outerShdw>
                </a:effectLst>
                <a:latin typeface="Georgia" pitchFamily="18" charset="0"/>
              </a:rPr>
              <a:t>t</a:t>
            </a:r>
            <a:r>
              <a:rPr lang="pt-BR" b="1" dirty="0">
                <a:solidFill>
                  <a:schemeClr val="bg1"/>
                </a:solidFill>
                <a:latin typeface="Georgia" pitchFamily="18" charset="0"/>
              </a:rPr>
              <a:t>ons.com</a:t>
            </a:r>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F8C41FB-B55D-44EE-993D-BB039896F7DA}"/>
              </a:ext>
            </a:extLst>
          </p:cNvPr>
          <p:cNvSpPr>
            <a:spLocks noGrp="1" noChangeArrowheads="1"/>
          </p:cNvSpPr>
          <p:nvPr>
            <p:ph type="title"/>
          </p:nvPr>
        </p:nvSpPr>
        <p:spPr>
          <a:xfrm>
            <a:off x="642938" y="-26988"/>
            <a:ext cx="7772400" cy="1143001"/>
          </a:xfrm>
        </p:spPr>
        <p:txBody>
          <a:bodyPr/>
          <a:lstStyle/>
          <a:p>
            <a:pPr eaLnBrk="1" hangingPunct="1"/>
            <a:r>
              <a:rPr lang="pt-BR" altLang="pt-BR" b="1">
                <a:solidFill>
                  <a:schemeClr val="bg1"/>
                </a:solidFill>
                <a:latin typeface="Arial" panose="020B0604020202020204" pitchFamily="34" charset="0"/>
              </a:rPr>
              <a:t>Dica Geral:</a:t>
            </a:r>
          </a:p>
        </p:txBody>
      </p:sp>
      <p:sp>
        <p:nvSpPr>
          <p:cNvPr id="3075" name="Rectangle 3">
            <a:extLst>
              <a:ext uri="{FF2B5EF4-FFF2-40B4-BE49-F238E27FC236}">
                <a16:creationId xmlns:a16="http://schemas.microsoft.com/office/drawing/2014/main" id="{82A0FD10-0AD1-4CF5-9AC8-CB944519FA43}"/>
              </a:ext>
            </a:extLst>
          </p:cNvPr>
          <p:cNvSpPr>
            <a:spLocks noGrp="1" noChangeArrowheads="1"/>
          </p:cNvSpPr>
          <p:nvPr>
            <p:ph type="body" idx="1"/>
          </p:nvPr>
        </p:nvSpPr>
        <p:spPr>
          <a:xfrm>
            <a:off x="714375" y="1125538"/>
            <a:ext cx="7929563" cy="4038600"/>
          </a:xfrm>
        </p:spPr>
        <p:txBody>
          <a:bodyPr/>
          <a:lstStyle/>
          <a:p>
            <a:pPr eaLnBrk="1" hangingPunct="1">
              <a:lnSpc>
                <a:spcPct val="90000"/>
              </a:lnSpc>
            </a:pPr>
            <a:r>
              <a:rPr lang="pt-BR" altLang="pt-BR" sz="2800" b="1">
                <a:latin typeface="Arial" panose="020B0604020202020204" pitchFamily="34" charset="0"/>
              </a:rPr>
              <a:t>Comunicar-se é algo fundamental para qualquer jovem. Agora, você deve entender que outras pessoas são, de uma forma ou outra, alvos da sua comunicação. Portanto, cuidado ao falar sobre os outros, pois você pode estar criando situações que serão difíceis de serem superadas.</a:t>
            </a:r>
          </a:p>
          <a:p>
            <a:pPr eaLnBrk="1" hangingPunct="1">
              <a:lnSpc>
                <a:spcPct val="90000"/>
              </a:lnSpc>
            </a:pPr>
            <a:r>
              <a:rPr lang="pt-BR" altLang="pt-BR" sz="2800" b="1">
                <a:latin typeface="Arial" panose="020B0604020202020204" pitchFamily="34" charset="0"/>
              </a:rPr>
              <a:t>Nunca subestime o poder das palavras e entenda que se Deus dirigir sua vida, elas serão sempre cheias de amor.</a:t>
            </a:r>
          </a:p>
        </p:txBody>
      </p:sp>
      <p:sp>
        <p:nvSpPr>
          <p:cNvPr id="3076" name="WordArt 20">
            <a:extLst>
              <a:ext uri="{FF2B5EF4-FFF2-40B4-BE49-F238E27FC236}">
                <a16:creationId xmlns:a16="http://schemas.microsoft.com/office/drawing/2014/main" id="{901DD2B2-7001-4593-A918-7ADF75B9290C}"/>
              </a:ext>
            </a:extLst>
          </p:cNvPr>
          <p:cNvSpPr>
            <a:spLocks noChangeArrowheads="1" noChangeShapeType="1" noTextEdit="1"/>
          </p:cNvSpPr>
          <p:nvPr/>
        </p:nvSpPr>
        <p:spPr bwMode="auto">
          <a:xfrm>
            <a:off x="7812088" y="6453188"/>
            <a:ext cx="1173162" cy="165100"/>
          </a:xfrm>
          <a:prstGeom prst="rect">
            <a:avLst/>
          </a:prstGeom>
        </p:spPr>
        <p:txBody>
          <a:bodyPr wrap="none" fromWordArt="1">
            <a:prstTxWarp prst="textPlain">
              <a:avLst>
                <a:gd name="adj" fmla="val 50000"/>
              </a:avLst>
            </a:prstTxWarp>
          </a:bodyPr>
          <a:lstStyle/>
          <a:p>
            <a:pPr algn="ctr"/>
            <a:r>
              <a:rPr lang="pt-BR" sz="3600" b="1" i="1" kern="10">
                <a:ln w="9525">
                  <a:solidFill>
                    <a:srgbClr val="000000"/>
                  </a:solidFill>
                  <a:round/>
                  <a:headEnd/>
                  <a:tailEnd/>
                </a:ln>
                <a:solidFill>
                  <a:srgbClr val="FFFFFF"/>
                </a:solidFill>
                <a:latin typeface="Arial" panose="020B0604020202020204" pitchFamily="34" charset="0"/>
                <a:cs typeface="Arial" panose="020B0604020202020204" pitchFamily="34" charset="0"/>
              </a:rPr>
              <a:t>Estiloja.com</a:t>
            </a:r>
          </a:p>
        </p:txBody>
      </p:sp>
      <p:pic>
        <p:nvPicPr>
          <p:cNvPr id="3077" name="Imagem 6">
            <a:extLst>
              <a:ext uri="{FF2B5EF4-FFF2-40B4-BE49-F238E27FC236}">
                <a16:creationId xmlns:a16="http://schemas.microsoft.com/office/drawing/2014/main" id="{4341F0BE-5B04-4C08-8DE4-363FAFB2AB8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598988"/>
            <a:ext cx="914400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Imagem 7">
            <a:extLst>
              <a:ext uri="{FF2B5EF4-FFF2-40B4-BE49-F238E27FC236}">
                <a16:creationId xmlns:a16="http://schemas.microsoft.com/office/drawing/2014/main" id="{CCD47E6D-1250-4948-AC7E-D528A800997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29500" y="5214938"/>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tângulo 6">
            <a:extLst>
              <a:ext uri="{FF2B5EF4-FFF2-40B4-BE49-F238E27FC236}">
                <a16:creationId xmlns:a16="http://schemas.microsoft.com/office/drawing/2014/main" id="{238B3AD9-5370-44C3-A8FE-51850471FFD4}"/>
              </a:ext>
            </a:extLst>
          </p:cNvPr>
          <p:cNvSpPr/>
          <p:nvPr/>
        </p:nvSpPr>
        <p:spPr>
          <a:xfrm>
            <a:off x="3310525" y="6043935"/>
            <a:ext cx="2845651" cy="769441"/>
          </a:xfrm>
          <a:prstGeom prst="rect">
            <a:avLst/>
          </a:prstGeom>
        </p:spPr>
        <p:txBody>
          <a:bodyPr wrap="none">
            <a:spAutoFit/>
          </a:bodyPr>
          <a:ls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pt-BR" b="1" dirty="0">
                <a:solidFill>
                  <a:schemeClr val="bg1"/>
                </a:solidFill>
                <a:latin typeface="Georgia" pitchFamily="18" charset="0"/>
              </a:rPr>
              <a:t>www.4</a:t>
            </a:r>
            <a:r>
              <a:rPr lang="pt-BR" sz="4400" b="1" dirty="0">
                <a:ln w="12700">
                  <a:solidFill>
                    <a:schemeClr val="tx1"/>
                  </a:solidFill>
                </a:ln>
                <a:solidFill>
                  <a:srgbClr val="FF0000"/>
                </a:solidFill>
                <a:effectLst>
                  <a:outerShdw blurRad="38100" dist="38100" dir="2700000" algn="tl">
                    <a:srgbClr val="000000">
                      <a:alpha val="43137"/>
                    </a:srgbClr>
                  </a:outerShdw>
                </a:effectLst>
                <a:latin typeface="Georgia" pitchFamily="18" charset="0"/>
              </a:rPr>
              <a:t>t</a:t>
            </a:r>
            <a:r>
              <a:rPr lang="pt-BR" b="1" dirty="0">
                <a:solidFill>
                  <a:schemeClr val="bg1"/>
                </a:solidFill>
                <a:latin typeface="Georgia" pitchFamily="18" charset="0"/>
              </a:rPr>
              <a:t>ons.com</a:t>
            </a:r>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96600"/>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CDE559A-B18C-4D15-971E-110F0C9738DA}"/>
              </a:ext>
            </a:extLst>
          </p:cNvPr>
          <p:cNvSpPr>
            <a:spLocks noGrp="1" noChangeArrowheads="1"/>
          </p:cNvSpPr>
          <p:nvPr>
            <p:ph type="title"/>
          </p:nvPr>
        </p:nvSpPr>
        <p:spPr>
          <a:xfrm>
            <a:off x="714375" y="285750"/>
            <a:ext cx="7772400" cy="762000"/>
          </a:xfrm>
        </p:spPr>
        <p:txBody>
          <a:bodyPr/>
          <a:lstStyle/>
          <a:p>
            <a:pPr eaLnBrk="1" hangingPunct="1"/>
            <a:r>
              <a:rPr lang="pt-BR" altLang="pt-BR" b="1">
                <a:solidFill>
                  <a:srgbClr val="FFFF00"/>
                </a:solidFill>
                <a:latin typeface="Arial" panose="020B0604020202020204" pitchFamily="34" charset="0"/>
              </a:rPr>
              <a:t>Palavras:</a:t>
            </a:r>
            <a:r>
              <a:rPr lang="pt-BR" altLang="pt-BR">
                <a:solidFill>
                  <a:srgbClr val="000000"/>
                </a:solidFill>
                <a:latin typeface="Bulldog"/>
              </a:rPr>
              <a:t> </a:t>
            </a:r>
          </a:p>
        </p:txBody>
      </p:sp>
      <p:sp>
        <p:nvSpPr>
          <p:cNvPr id="4099" name="Rectangle 3">
            <a:extLst>
              <a:ext uri="{FF2B5EF4-FFF2-40B4-BE49-F238E27FC236}">
                <a16:creationId xmlns:a16="http://schemas.microsoft.com/office/drawing/2014/main" id="{EB23C712-770D-4DD9-A9FA-5A95F6D047F6}"/>
              </a:ext>
            </a:extLst>
          </p:cNvPr>
          <p:cNvSpPr>
            <a:spLocks noGrp="1" noChangeArrowheads="1"/>
          </p:cNvSpPr>
          <p:nvPr>
            <p:ph type="body" idx="1"/>
          </p:nvPr>
        </p:nvSpPr>
        <p:spPr>
          <a:xfrm>
            <a:off x="107950" y="1357313"/>
            <a:ext cx="4786313" cy="4595812"/>
          </a:xfrm>
        </p:spPr>
        <p:txBody>
          <a:bodyPr/>
          <a:lstStyle/>
          <a:p>
            <a:pPr eaLnBrk="1" hangingPunct="1">
              <a:lnSpc>
                <a:spcPct val="90000"/>
              </a:lnSpc>
            </a:pPr>
            <a:r>
              <a:rPr lang="pt-BR" altLang="pt-BR" sz="2400" b="1">
                <a:solidFill>
                  <a:schemeClr val="bg1"/>
                </a:solidFill>
                <a:latin typeface="Arial" panose="020B0604020202020204" pitchFamily="34" charset="0"/>
              </a:rPr>
              <a:t>Palavras – como são poderosas! As palavras constroem. As palavras destroem. Mesmo assim, nós as usamos sem o mínimo cuidado.</a:t>
            </a:r>
          </a:p>
          <a:p>
            <a:pPr eaLnBrk="1" hangingPunct="1">
              <a:lnSpc>
                <a:spcPct val="90000"/>
              </a:lnSpc>
            </a:pPr>
            <a:r>
              <a:rPr lang="pt-BR" altLang="pt-BR" sz="2400" b="1">
                <a:solidFill>
                  <a:schemeClr val="bg1"/>
                </a:solidFill>
                <a:latin typeface="Arial" panose="020B0604020202020204" pitchFamily="34" charset="0"/>
              </a:rPr>
              <a:t>Controlar a linguagem, domar a língua é um dos mais importantes desafios que o cristão enfrenta. </a:t>
            </a:r>
          </a:p>
        </p:txBody>
      </p:sp>
      <p:pic>
        <p:nvPicPr>
          <p:cNvPr id="4100" name="Picture 4" descr="fofocas 1">
            <a:extLst>
              <a:ext uri="{FF2B5EF4-FFF2-40B4-BE49-F238E27FC236}">
                <a16:creationId xmlns:a16="http://schemas.microsoft.com/office/drawing/2014/main" id="{B5471513-3E7A-44D6-BBE2-D020CF54C5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3800" y="1341438"/>
            <a:ext cx="3962400" cy="346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WordArt 20">
            <a:extLst>
              <a:ext uri="{FF2B5EF4-FFF2-40B4-BE49-F238E27FC236}">
                <a16:creationId xmlns:a16="http://schemas.microsoft.com/office/drawing/2014/main" id="{D75F3CC4-BE96-4A90-A8FA-3D0B8B1C9B75}"/>
              </a:ext>
            </a:extLst>
          </p:cNvPr>
          <p:cNvSpPr>
            <a:spLocks noChangeArrowheads="1" noChangeShapeType="1" noTextEdit="1"/>
          </p:cNvSpPr>
          <p:nvPr/>
        </p:nvSpPr>
        <p:spPr bwMode="auto">
          <a:xfrm>
            <a:off x="7812088" y="6453188"/>
            <a:ext cx="1173162" cy="165100"/>
          </a:xfrm>
          <a:prstGeom prst="rect">
            <a:avLst/>
          </a:prstGeom>
        </p:spPr>
        <p:txBody>
          <a:bodyPr wrap="none" fromWordArt="1">
            <a:prstTxWarp prst="textPlain">
              <a:avLst>
                <a:gd name="adj" fmla="val 50000"/>
              </a:avLst>
            </a:prstTxWarp>
          </a:bodyPr>
          <a:lstStyle/>
          <a:p>
            <a:pPr algn="ctr"/>
            <a:r>
              <a:rPr lang="pt-BR" sz="3600" b="1" i="1" kern="10">
                <a:ln w="9525">
                  <a:solidFill>
                    <a:srgbClr val="000000"/>
                  </a:solidFill>
                  <a:round/>
                  <a:headEnd/>
                  <a:tailEnd/>
                </a:ln>
                <a:solidFill>
                  <a:srgbClr val="FFFFFF"/>
                </a:solidFill>
                <a:latin typeface="Arial" panose="020B0604020202020204" pitchFamily="34" charset="0"/>
                <a:cs typeface="Arial" panose="020B0604020202020204" pitchFamily="34" charset="0"/>
              </a:rPr>
              <a:t>Estiloja.com</a:t>
            </a:r>
          </a:p>
        </p:txBody>
      </p:sp>
      <p:pic>
        <p:nvPicPr>
          <p:cNvPr id="4102" name="Imagem 7">
            <a:extLst>
              <a:ext uri="{FF2B5EF4-FFF2-40B4-BE49-F238E27FC236}">
                <a16:creationId xmlns:a16="http://schemas.microsoft.com/office/drawing/2014/main" id="{48B859F9-D492-49EC-BFEB-80A4F381415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4598988"/>
            <a:ext cx="914400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Imagem 8">
            <a:extLst>
              <a:ext uri="{FF2B5EF4-FFF2-40B4-BE49-F238E27FC236}">
                <a16:creationId xmlns:a16="http://schemas.microsoft.com/office/drawing/2014/main" id="{B4A8BA79-53D8-4788-86D1-E8D337A0DA5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29500" y="5214938"/>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tângulo 7">
            <a:extLst>
              <a:ext uri="{FF2B5EF4-FFF2-40B4-BE49-F238E27FC236}">
                <a16:creationId xmlns:a16="http://schemas.microsoft.com/office/drawing/2014/main" id="{EA8C32BF-DE83-4CA2-8547-7D07871DA741}"/>
              </a:ext>
            </a:extLst>
          </p:cNvPr>
          <p:cNvSpPr/>
          <p:nvPr/>
        </p:nvSpPr>
        <p:spPr>
          <a:xfrm>
            <a:off x="3310525" y="6043935"/>
            <a:ext cx="2845651" cy="769441"/>
          </a:xfrm>
          <a:prstGeom prst="rect">
            <a:avLst/>
          </a:prstGeom>
        </p:spPr>
        <p:txBody>
          <a:bodyPr wrap="none">
            <a:spAutoFit/>
          </a:bodyPr>
          <a:ls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pt-BR" b="1" dirty="0">
                <a:solidFill>
                  <a:schemeClr val="bg1"/>
                </a:solidFill>
                <a:latin typeface="Georgia" pitchFamily="18" charset="0"/>
              </a:rPr>
              <a:t>www.4</a:t>
            </a:r>
            <a:r>
              <a:rPr lang="pt-BR" sz="4400" b="1" dirty="0">
                <a:ln w="12700">
                  <a:solidFill>
                    <a:schemeClr val="tx1"/>
                  </a:solidFill>
                </a:ln>
                <a:solidFill>
                  <a:srgbClr val="FF0000"/>
                </a:solidFill>
                <a:effectLst>
                  <a:outerShdw blurRad="38100" dist="38100" dir="2700000" algn="tl">
                    <a:srgbClr val="000000">
                      <a:alpha val="43137"/>
                    </a:srgbClr>
                  </a:outerShdw>
                </a:effectLst>
                <a:latin typeface="Georgia" pitchFamily="18" charset="0"/>
              </a:rPr>
              <a:t>t</a:t>
            </a:r>
            <a:r>
              <a:rPr lang="pt-BR" b="1" dirty="0">
                <a:solidFill>
                  <a:schemeClr val="bg1"/>
                </a:solidFill>
                <a:latin typeface="Georgia" pitchFamily="18" charset="0"/>
              </a:rPr>
              <a:t>ons.com</a:t>
            </a:r>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2F419F7-6A42-4711-B28A-00A0AE85F066}"/>
              </a:ext>
            </a:extLst>
          </p:cNvPr>
          <p:cNvSpPr>
            <a:spLocks noGrp="1" noChangeArrowheads="1"/>
          </p:cNvSpPr>
          <p:nvPr>
            <p:ph type="title"/>
          </p:nvPr>
        </p:nvSpPr>
        <p:spPr>
          <a:xfrm>
            <a:off x="533400" y="609600"/>
            <a:ext cx="8001000" cy="1600200"/>
          </a:xfrm>
        </p:spPr>
        <p:txBody>
          <a:bodyPr/>
          <a:lstStyle/>
          <a:p>
            <a:pPr eaLnBrk="1" hangingPunct="1"/>
            <a:r>
              <a:rPr lang="pt-BR" altLang="pt-BR" b="1">
                <a:solidFill>
                  <a:srgbClr val="000000"/>
                </a:solidFill>
                <a:latin typeface="Arial" panose="020B0604020202020204" pitchFamily="34" charset="0"/>
              </a:rPr>
              <a:t>Paulo, em uma de suas cartas, dá um conselho importante:</a:t>
            </a:r>
            <a:r>
              <a:rPr lang="pt-BR" altLang="pt-BR">
                <a:solidFill>
                  <a:srgbClr val="000000"/>
                </a:solidFill>
                <a:latin typeface="Bulldog"/>
              </a:rPr>
              <a:t> </a:t>
            </a:r>
          </a:p>
        </p:txBody>
      </p:sp>
      <p:sp>
        <p:nvSpPr>
          <p:cNvPr id="5123" name="Rectangle 3">
            <a:extLst>
              <a:ext uri="{FF2B5EF4-FFF2-40B4-BE49-F238E27FC236}">
                <a16:creationId xmlns:a16="http://schemas.microsoft.com/office/drawing/2014/main" id="{6A5702EF-22AC-4040-B1E6-0DE75FE4CA9B}"/>
              </a:ext>
            </a:extLst>
          </p:cNvPr>
          <p:cNvSpPr>
            <a:spLocks noGrp="1" noChangeArrowheads="1"/>
          </p:cNvSpPr>
          <p:nvPr>
            <p:ph type="body" idx="1"/>
          </p:nvPr>
        </p:nvSpPr>
        <p:spPr>
          <a:xfrm>
            <a:off x="685800" y="2781300"/>
            <a:ext cx="7772400" cy="2971800"/>
          </a:xfrm>
        </p:spPr>
        <p:txBody>
          <a:bodyPr/>
          <a:lstStyle/>
          <a:p>
            <a:pPr eaLnBrk="1" hangingPunct="1"/>
            <a:r>
              <a:rPr lang="pt-BR" altLang="pt-BR" b="1">
                <a:solidFill>
                  <a:srgbClr val="000000"/>
                </a:solidFill>
                <a:latin typeface="Arial" panose="020B0604020202020204" pitchFamily="34" charset="0"/>
              </a:rPr>
              <a:t>“Tenham um conversa agradável e sensata, pois assim vocês terão a resposta certa para todo mundo”(Col. 4:6 BV). </a:t>
            </a:r>
          </a:p>
        </p:txBody>
      </p:sp>
      <p:sp>
        <p:nvSpPr>
          <p:cNvPr id="5124" name="WordArt 20">
            <a:extLst>
              <a:ext uri="{FF2B5EF4-FFF2-40B4-BE49-F238E27FC236}">
                <a16:creationId xmlns:a16="http://schemas.microsoft.com/office/drawing/2014/main" id="{6D59C56F-F5A7-4CF9-B08B-A6F468213970}"/>
              </a:ext>
            </a:extLst>
          </p:cNvPr>
          <p:cNvSpPr>
            <a:spLocks noChangeArrowheads="1" noChangeShapeType="1" noTextEdit="1"/>
          </p:cNvSpPr>
          <p:nvPr/>
        </p:nvSpPr>
        <p:spPr bwMode="auto">
          <a:xfrm>
            <a:off x="7812088" y="6453188"/>
            <a:ext cx="1173162" cy="165100"/>
          </a:xfrm>
          <a:prstGeom prst="rect">
            <a:avLst/>
          </a:prstGeom>
        </p:spPr>
        <p:txBody>
          <a:bodyPr wrap="none" fromWordArt="1">
            <a:prstTxWarp prst="textPlain">
              <a:avLst>
                <a:gd name="adj" fmla="val 50000"/>
              </a:avLst>
            </a:prstTxWarp>
          </a:bodyPr>
          <a:lstStyle/>
          <a:p>
            <a:pPr algn="ctr"/>
            <a:r>
              <a:rPr lang="pt-BR" sz="3600" b="1" i="1" kern="10">
                <a:ln w="9525">
                  <a:solidFill>
                    <a:srgbClr val="000000"/>
                  </a:solidFill>
                  <a:round/>
                  <a:headEnd/>
                  <a:tailEnd/>
                </a:ln>
                <a:solidFill>
                  <a:srgbClr val="FFFFFF"/>
                </a:solidFill>
                <a:latin typeface="Arial" panose="020B0604020202020204" pitchFamily="34" charset="0"/>
                <a:cs typeface="Arial" panose="020B0604020202020204" pitchFamily="34" charset="0"/>
              </a:rPr>
              <a:t>Estiloja.com</a:t>
            </a:r>
          </a:p>
        </p:txBody>
      </p:sp>
      <p:pic>
        <p:nvPicPr>
          <p:cNvPr id="5125" name="Imagem 6">
            <a:extLst>
              <a:ext uri="{FF2B5EF4-FFF2-40B4-BE49-F238E27FC236}">
                <a16:creationId xmlns:a16="http://schemas.microsoft.com/office/drawing/2014/main" id="{1CB93642-04E5-4AC6-A4DC-8881D6FC4DA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598988"/>
            <a:ext cx="914400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Imagem 7">
            <a:extLst>
              <a:ext uri="{FF2B5EF4-FFF2-40B4-BE49-F238E27FC236}">
                <a16:creationId xmlns:a16="http://schemas.microsoft.com/office/drawing/2014/main" id="{F0CF9AF8-8172-47FD-A5B5-946709A0AC6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29500" y="5214938"/>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tângulo 6">
            <a:extLst>
              <a:ext uri="{FF2B5EF4-FFF2-40B4-BE49-F238E27FC236}">
                <a16:creationId xmlns:a16="http://schemas.microsoft.com/office/drawing/2014/main" id="{B068FF52-2EF7-4220-B036-11D6C2EA5C49}"/>
              </a:ext>
            </a:extLst>
          </p:cNvPr>
          <p:cNvSpPr/>
          <p:nvPr/>
        </p:nvSpPr>
        <p:spPr>
          <a:xfrm>
            <a:off x="3310525" y="6043935"/>
            <a:ext cx="2845651" cy="769441"/>
          </a:xfrm>
          <a:prstGeom prst="rect">
            <a:avLst/>
          </a:prstGeom>
        </p:spPr>
        <p:txBody>
          <a:bodyPr wrap="none">
            <a:spAutoFit/>
          </a:bodyPr>
          <a:ls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pt-BR" b="1" dirty="0">
                <a:solidFill>
                  <a:schemeClr val="bg1"/>
                </a:solidFill>
                <a:latin typeface="Georgia" pitchFamily="18" charset="0"/>
              </a:rPr>
              <a:t>www.4</a:t>
            </a:r>
            <a:r>
              <a:rPr lang="pt-BR" sz="4400" b="1" dirty="0">
                <a:ln w="12700">
                  <a:solidFill>
                    <a:schemeClr val="tx1"/>
                  </a:solidFill>
                </a:ln>
                <a:solidFill>
                  <a:srgbClr val="FF0000"/>
                </a:solidFill>
                <a:effectLst>
                  <a:outerShdw blurRad="38100" dist="38100" dir="2700000" algn="tl">
                    <a:srgbClr val="000000">
                      <a:alpha val="43137"/>
                    </a:srgbClr>
                  </a:outerShdw>
                </a:effectLst>
                <a:latin typeface="Georgia" pitchFamily="18" charset="0"/>
              </a:rPr>
              <a:t>t</a:t>
            </a:r>
            <a:r>
              <a:rPr lang="pt-BR" b="1" dirty="0">
                <a:solidFill>
                  <a:schemeClr val="bg1"/>
                </a:solidFill>
                <a:latin typeface="Georgia" pitchFamily="18" charset="0"/>
              </a:rPr>
              <a:t>ons.com</a:t>
            </a:r>
            <a:endParaRPr lang="pt-B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1EECC3C-F39A-4055-A4F8-ADDB2B0A5993}"/>
              </a:ext>
            </a:extLst>
          </p:cNvPr>
          <p:cNvSpPr>
            <a:spLocks noGrp="1" noChangeArrowheads="1"/>
          </p:cNvSpPr>
          <p:nvPr>
            <p:ph type="title"/>
          </p:nvPr>
        </p:nvSpPr>
        <p:spPr>
          <a:xfrm>
            <a:off x="685800" y="609600"/>
            <a:ext cx="7772400" cy="838200"/>
          </a:xfrm>
        </p:spPr>
        <p:txBody>
          <a:bodyPr/>
          <a:lstStyle/>
          <a:p>
            <a:pPr eaLnBrk="1" hangingPunct="1"/>
            <a:r>
              <a:rPr lang="pt-BR" altLang="pt-BR" b="1">
                <a:solidFill>
                  <a:srgbClr val="000000"/>
                </a:solidFill>
                <a:latin typeface="Arial" panose="020B0604020202020204" pitchFamily="34" charset="0"/>
              </a:rPr>
              <a:t>Barreiras:</a:t>
            </a:r>
          </a:p>
        </p:txBody>
      </p:sp>
      <p:sp>
        <p:nvSpPr>
          <p:cNvPr id="6147" name="Rectangle 3">
            <a:extLst>
              <a:ext uri="{FF2B5EF4-FFF2-40B4-BE49-F238E27FC236}">
                <a16:creationId xmlns:a16="http://schemas.microsoft.com/office/drawing/2014/main" id="{4F31B8A4-568B-4972-9E82-B4003103AD1D}"/>
              </a:ext>
            </a:extLst>
          </p:cNvPr>
          <p:cNvSpPr>
            <a:spLocks noGrp="1" noChangeArrowheads="1"/>
          </p:cNvSpPr>
          <p:nvPr>
            <p:ph type="body" idx="1"/>
          </p:nvPr>
        </p:nvSpPr>
        <p:spPr>
          <a:xfrm>
            <a:off x="107950" y="1665288"/>
            <a:ext cx="7772400" cy="3276600"/>
          </a:xfrm>
        </p:spPr>
        <p:txBody>
          <a:bodyPr/>
          <a:lstStyle/>
          <a:p>
            <a:pPr eaLnBrk="1" hangingPunct="1">
              <a:lnSpc>
                <a:spcPct val="90000"/>
              </a:lnSpc>
            </a:pPr>
            <a:r>
              <a:rPr lang="pt-BR" altLang="pt-BR" b="1">
                <a:solidFill>
                  <a:srgbClr val="000000"/>
                </a:solidFill>
                <a:latin typeface="Arial" panose="020B0604020202020204" pitchFamily="34" charset="0"/>
              </a:rPr>
              <a:t>A boa comunicação é essencial ao nosso relacionamento. É por isso que mentiras, fofocas e palavras ofensivas são tão prejudiciais, pois elas bloqueiam a boa comunicação e levantam barreiras nos relacionamentos.</a:t>
            </a:r>
          </a:p>
        </p:txBody>
      </p:sp>
      <p:pic>
        <p:nvPicPr>
          <p:cNvPr id="6148" name="Picture 5" descr="fofocas 2">
            <a:extLst>
              <a:ext uri="{FF2B5EF4-FFF2-40B4-BE49-F238E27FC236}">
                <a16:creationId xmlns:a16="http://schemas.microsoft.com/office/drawing/2014/main" id="{1B12C28B-37E3-4AD7-BADD-E32FABBF36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4988" y="4005263"/>
            <a:ext cx="19812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WordArt 20">
            <a:extLst>
              <a:ext uri="{FF2B5EF4-FFF2-40B4-BE49-F238E27FC236}">
                <a16:creationId xmlns:a16="http://schemas.microsoft.com/office/drawing/2014/main" id="{6F4D806E-6891-4019-94FC-874EBA0ECE24}"/>
              </a:ext>
            </a:extLst>
          </p:cNvPr>
          <p:cNvSpPr>
            <a:spLocks noChangeArrowheads="1" noChangeShapeType="1" noTextEdit="1"/>
          </p:cNvSpPr>
          <p:nvPr/>
        </p:nvSpPr>
        <p:spPr bwMode="auto">
          <a:xfrm>
            <a:off x="7812088" y="6453188"/>
            <a:ext cx="1173162" cy="165100"/>
          </a:xfrm>
          <a:prstGeom prst="rect">
            <a:avLst/>
          </a:prstGeom>
        </p:spPr>
        <p:txBody>
          <a:bodyPr wrap="none" fromWordArt="1">
            <a:prstTxWarp prst="textPlain">
              <a:avLst>
                <a:gd name="adj" fmla="val 50000"/>
              </a:avLst>
            </a:prstTxWarp>
          </a:bodyPr>
          <a:lstStyle/>
          <a:p>
            <a:pPr algn="ctr"/>
            <a:r>
              <a:rPr lang="pt-BR" sz="3600" b="1" i="1" kern="10">
                <a:ln w="9525">
                  <a:solidFill>
                    <a:srgbClr val="000000"/>
                  </a:solidFill>
                  <a:round/>
                  <a:headEnd/>
                  <a:tailEnd/>
                </a:ln>
                <a:solidFill>
                  <a:srgbClr val="FFFFFF"/>
                </a:solidFill>
                <a:latin typeface="Arial" panose="020B0604020202020204" pitchFamily="34" charset="0"/>
                <a:cs typeface="Arial" panose="020B0604020202020204" pitchFamily="34" charset="0"/>
              </a:rPr>
              <a:t>Estiloja.com</a:t>
            </a:r>
          </a:p>
        </p:txBody>
      </p:sp>
      <p:pic>
        <p:nvPicPr>
          <p:cNvPr id="6150" name="Imagem 7">
            <a:extLst>
              <a:ext uri="{FF2B5EF4-FFF2-40B4-BE49-F238E27FC236}">
                <a16:creationId xmlns:a16="http://schemas.microsoft.com/office/drawing/2014/main" id="{C6424AEB-1E82-43BA-83DE-85E7083C97B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4598988"/>
            <a:ext cx="914400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Imagem 8">
            <a:extLst>
              <a:ext uri="{FF2B5EF4-FFF2-40B4-BE49-F238E27FC236}">
                <a16:creationId xmlns:a16="http://schemas.microsoft.com/office/drawing/2014/main" id="{045619D0-FC42-4E39-AE7C-A138B023026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29500" y="5214938"/>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tângulo 7">
            <a:extLst>
              <a:ext uri="{FF2B5EF4-FFF2-40B4-BE49-F238E27FC236}">
                <a16:creationId xmlns:a16="http://schemas.microsoft.com/office/drawing/2014/main" id="{C434115C-1E95-4516-B427-F2111DCC580B}"/>
              </a:ext>
            </a:extLst>
          </p:cNvPr>
          <p:cNvSpPr/>
          <p:nvPr/>
        </p:nvSpPr>
        <p:spPr>
          <a:xfrm>
            <a:off x="3310525" y="6043935"/>
            <a:ext cx="2845651" cy="769441"/>
          </a:xfrm>
          <a:prstGeom prst="rect">
            <a:avLst/>
          </a:prstGeom>
        </p:spPr>
        <p:txBody>
          <a:bodyPr wrap="none">
            <a:spAutoFit/>
          </a:bodyPr>
          <a:ls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pt-BR" b="1" dirty="0">
                <a:solidFill>
                  <a:schemeClr val="bg1"/>
                </a:solidFill>
                <a:latin typeface="Georgia" pitchFamily="18" charset="0"/>
              </a:rPr>
              <a:t>www.4</a:t>
            </a:r>
            <a:r>
              <a:rPr lang="pt-BR" sz="4400" b="1" dirty="0">
                <a:ln w="12700">
                  <a:solidFill>
                    <a:schemeClr val="tx1"/>
                  </a:solidFill>
                </a:ln>
                <a:solidFill>
                  <a:srgbClr val="FF0000"/>
                </a:solidFill>
                <a:effectLst>
                  <a:outerShdw blurRad="38100" dist="38100" dir="2700000" algn="tl">
                    <a:srgbClr val="000000">
                      <a:alpha val="43137"/>
                    </a:srgbClr>
                  </a:outerShdw>
                </a:effectLst>
                <a:latin typeface="Georgia" pitchFamily="18" charset="0"/>
              </a:rPr>
              <a:t>t</a:t>
            </a:r>
            <a:r>
              <a:rPr lang="pt-BR" b="1" dirty="0">
                <a:solidFill>
                  <a:schemeClr val="bg1"/>
                </a:solidFill>
                <a:latin typeface="Georgia" pitchFamily="18" charset="0"/>
              </a:rPr>
              <a:t>ons.com</a:t>
            </a:r>
            <a:endParaRPr lang="pt-B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B4C1D08-1C95-4A72-87AB-DB13FB030301}"/>
              </a:ext>
            </a:extLst>
          </p:cNvPr>
          <p:cNvSpPr>
            <a:spLocks noGrp="1" noChangeArrowheads="1"/>
          </p:cNvSpPr>
          <p:nvPr>
            <p:ph type="title"/>
          </p:nvPr>
        </p:nvSpPr>
        <p:spPr>
          <a:xfrm>
            <a:off x="428625" y="44450"/>
            <a:ext cx="8077200" cy="1371600"/>
          </a:xfrm>
        </p:spPr>
        <p:txBody>
          <a:bodyPr/>
          <a:lstStyle/>
          <a:p>
            <a:pPr eaLnBrk="1" hangingPunct="1"/>
            <a:r>
              <a:rPr lang="pt-BR" altLang="pt-BR" b="1">
                <a:solidFill>
                  <a:srgbClr val="000000"/>
                </a:solidFill>
                <a:latin typeface="Arial" panose="020B0604020202020204" pitchFamily="34" charset="0"/>
              </a:rPr>
              <a:t>Os segredos da boa comunicação?</a:t>
            </a:r>
            <a:r>
              <a:rPr lang="pt-BR" altLang="pt-BR">
                <a:solidFill>
                  <a:srgbClr val="000000"/>
                </a:solidFill>
                <a:latin typeface="Bulldog"/>
              </a:rPr>
              <a:t> </a:t>
            </a:r>
          </a:p>
        </p:txBody>
      </p:sp>
      <p:sp>
        <p:nvSpPr>
          <p:cNvPr id="7171" name="Rectangle 3">
            <a:extLst>
              <a:ext uri="{FF2B5EF4-FFF2-40B4-BE49-F238E27FC236}">
                <a16:creationId xmlns:a16="http://schemas.microsoft.com/office/drawing/2014/main" id="{C943307B-5454-48C3-A869-7D154403E01C}"/>
              </a:ext>
            </a:extLst>
          </p:cNvPr>
          <p:cNvSpPr>
            <a:spLocks noGrp="1" noChangeArrowheads="1"/>
          </p:cNvSpPr>
          <p:nvPr>
            <p:ph type="body" idx="1"/>
          </p:nvPr>
        </p:nvSpPr>
        <p:spPr>
          <a:xfrm>
            <a:off x="827088" y="1484313"/>
            <a:ext cx="8316912" cy="3886200"/>
          </a:xfrm>
        </p:spPr>
        <p:txBody>
          <a:bodyPr/>
          <a:lstStyle/>
          <a:p>
            <a:pPr eaLnBrk="1" hangingPunct="1"/>
            <a:r>
              <a:rPr lang="pt-BR" altLang="pt-BR" b="1">
                <a:solidFill>
                  <a:srgbClr val="000000"/>
                </a:solidFill>
                <a:latin typeface="Arial" panose="020B0604020202020204" pitchFamily="34" charset="0"/>
              </a:rPr>
              <a:t>Jesus pode nos dar a vitória sobre o hábito de mentir, fofocar e xingar.</a:t>
            </a:r>
          </a:p>
          <a:p>
            <a:pPr eaLnBrk="1" hangingPunct="1"/>
            <a:r>
              <a:rPr lang="pt-BR" altLang="pt-BR" b="1">
                <a:solidFill>
                  <a:srgbClr val="000000"/>
                </a:solidFill>
                <a:latin typeface="Arial" panose="020B0604020202020204" pitchFamily="34" charset="0"/>
              </a:rPr>
              <a:t>Ouvir mais e falar menos.</a:t>
            </a:r>
          </a:p>
          <a:p>
            <a:pPr eaLnBrk="1" hangingPunct="1"/>
            <a:r>
              <a:rPr lang="pt-BR" altLang="pt-BR" b="1">
                <a:solidFill>
                  <a:srgbClr val="000000"/>
                </a:solidFill>
                <a:latin typeface="Arial" panose="020B0604020202020204" pitchFamily="34" charset="0"/>
              </a:rPr>
              <a:t>Olhar firmemente e com compreensão.</a:t>
            </a:r>
          </a:p>
          <a:p>
            <a:pPr eaLnBrk="1" hangingPunct="1"/>
            <a:r>
              <a:rPr lang="pt-BR" altLang="pt-BR" b="1">
                <a:solidFill>
                  <a:srgbClr val="000000"/>
                </a:solidFill>
                <a:latin typeface="Arial" panose="020B0604020202020204" pitchFamily="34" charset="0"/>
              </a:rPr>
              <a:t>Não permita que sua mente vagueie enquanto alguém está conversando com você.</a:t>
            </a:r>
          </a:p>
        </p:txBody>
      </p:sp>
      <p:sp>
        <p:nvSpPr>
          <p:cNvPr id="7172" name="WordArt 20">
            <a:extLst>
              <a:ext uri="{FF2B5EF4-FFF2-40B4-BE49-F238E27FC236}">
                <a16:creationId xmlns:a16="http://schemas.microsoft.com/office/drawing/2014/main" id="{66231188-DD55-45BB-9FAF-46A7ABFCBA1F}"/>
              </a:ext>
            </a:extLst>
          </p:cNvPr>
          <p:cNvSpPr>
            <a:spLocks noChangeArrowheads="1" noChangeShapeType="1" noTextEdit="1"/>
          </p:cNvSpPr>
          <p:nvPr/>
        </p:nvSpPr>
        <p:spPr bwMode="auto">
          <a:xfrm>
            <a:off x="7812088" y="6453188"/>
            <a:ext cx="1173162" cy="165100"/>
          </a:xfrm>
          <a:prstGeom prst="rect">
            <a:avLst/>
          </a:prstGeom>
        </p:spPr>
        <p:txBody>
          <a:bodyPr wrap="none" fromWordArt="1">
            <a:prstTxWarp prst="textPlain">
              <a:avLst>
                <a:gd name="adj" fmla="val 50000"/>
              </a:avLst>
            </a:prstTxWarp>
          </a:bodyPr>
          <a:lstStyle/>
          <a:p>
            <a:pPr algn="ctr"/>
            <a:r>
              <a:rPr lang="pt-BR" sz="3600" b="1" i="1" kern="10">
                <a:ln w="9525">
                  <a:solidFill>
                    <a:srgbClr val="000000"/>
                  </a:solidFill>
                  <a:round/>
                  <a:headEnd/>
                  <a:tailEnd/>
                </a:ln>
                <a:solidFill>
                  <a:srgbClr val="FFFFFF"/>
                </a:solidFill>
                <a:latin typeface="Arial" panose="020B0604020202020204" pitchFamily="34" charset="0"/>
                <a:cs typeface="Arial" panose="020B0604020202020204" pitchFamily="34" charset="0"/>
              </a:rPr>
              <a:t>Estiloja.com</a:t>
            </a:r>
          </a:p>
        </p:txBody>
      </p:sp>
      <p:pic>
        <p:nvPicPr>
          <p:cNvPr id="7173" name="Imagem 6">
            <a:extLst>
              <a:ext uri="{FF2B5EF4-FFF2-40B4-BE49-F238E27FC236}">
                <a16:creationId xmlns:a16="http://schemas.microsoft.com/office/drawing/2014/main" id="{8B0791B1-E18A-4E3D-B578-C20BDEE9D39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598988"/>
            <a:ext cx="914400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Imagem 7">
            <a:extLst>
              <a:ext uri="{FF2B5EF4-FFF2-40B4-BE49-F238E27FC236}">
                <a16:creationId xmlns:a16="http://schemas.microsoft.com/office/drawing/2014/main" id="{46AB9C5C-ED4C-4F40-8046-A2329FCD90C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29500" y="5214938"/>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tângulo 6">
            <a:extLst>
              <a:ext uri="{FF2B5EF4-FFF2-40B4-BE49-F238E27FC236}">
                <a16:creationId xmlns:a16="http://schemas.microsoft.com/office/drawing/2014/main" id="{793C9B84-FB1F-47FE-BBBC-15A1F50D60DB}"/>
              </a:ext>
            </a:extLst>
          </p:cNvPr>
          <p:cNvSpPr/>
          <p:nvPr/>
        </p:nvSpPr>
        <p:spPr>
          <a:xfrm>
            <a:off x="3310525" y="6043935"/>
            <a:ext cx="2845651" cy="769441"/>
          </a:xfrm>
          <a:prstGeom prst="rect">
            <a:avLst/>
          </a:prstGeom>
        </p:spPr>
        <p:txBody>
          <a:bodyPr wrap="none">
            <a:spAutoFit/>
          </a:bodyPr>
          <a:ls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pt-BR" b="1" dirty="0">
                <a:solidFill>
                  <a:schemeClr val="bg1"/>
                </a:solidFill>
                <a:latin typeface="Georgia" pitchFamily="18" charset="0"/>
              </a:rPr>
              <a:t>www.4</a:t>
            </a:r>
            <a:r>
              <a:rPr lang="pt-BR" sz="4400" b="1" dirty="0">
                <a:ln w="12700">
                  <a:solidFill>
                    <a:schemeClr val="tx1"/>
                  </a:solidFill>
                </a:ln>
                <a:solidFill>
                  <a:srgbClr val="FF0000"/>
                </a:solidFill>
                <a:effectLst>
                  <a:outerShdw blurRad="38100" dist="38100" dir="2700000" algn="tl">
                    <a:srgbClr val="000000">
                      <a:alpha val="43137"/>
                    </a:srgbClr>
                  </a:outerShdw>
                </a:effectLst>
                <a:latin typeface="Georgia" pitchFamily="18" charset="0"/>
              </a:rPr>
              <a:t>t</a:t>
            </a:r>
            <a:r>
              <a:rPr lang="pt-BR" b="1" dirty="0">
                <a:solidFill>
                  <a:schemeClr val="bg1"/>
                </a:solidFill>
                <a:latin typeface="Georgia" pitchFamily="18" charset="0"/>
              </a:rPr>
              <a:t>ons.com</a:t>
            </a:r>
            <a:endParaRPr lang="pt-B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66FF66"/>
        </a:solidFill>
        <a:effectLst/>
      </p:bgPr>
    </p:bg>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2CD35F3D-7666-40E5-97DF-7D317B090AF7}"/>
              </a:ext>
            </a:extLst>
          </p:cNvPr>
          <p:cNvSpPr>
            <a:spLocks noGrp="1" noChangeArrowheads="1"/>
          </p:cNvSpPr>
          <p:nvPr>
            <p:ph type="body" idx="1"/>
          </p:nvPr>
        </p:nvSpPr>
        <p:spPr>
          <a:xfrm>
            <a:off x="323850" y="188913"/>
            <a:ext cx="8496300" cy="5410200"/>
          </a:xfrm>
        </p:spPr>
        <p:txBody>
          <a:bodyPr/>
          <a:lstStyle/>
          <a:p>
            <a:pPr eaLnBrk="1" hangingPunct="1"/>
            <a:r>
              <a:rPr lang="pt-BR" altLang="pt-BR" b="1">
                <a:solidFill>
                  <a:srgbClr val="000000"/>
                </a:solidFill>
                <a:latin typeface="Bulldog"/>
              </a:rPr>
              <a:t>concentre-se no que  o seu interlocutor está dizendo e como diz. </a:t>
            </a:r>
          </a:p>
          <a:p>
            <a:pPr eaLnBrk="1" hangingPunct="1"/>
            <a:r>
              <a:rPr lang="pt-BR" altLang="pt-BR" b="1">
                <a:solidFill>
                  <a:srgbClr val="000000"/>
                </a:solidFill>
                <a:latin typeface="Bulldog"/>
              </a:rPr>
              <a:t>Observe como ele ou ela usa as mãos e gesticula para se expressar.</a:t>
            </a:r>
          </a:p>
          <a:p>
            <a:pPr eaLnBrk="1" hangingPunct="1"/>
            <a:r>
              <a:rPr lang="pt-BR" altLang="pt-BR" b="1">
                <a:solidFill>
                  <a:srgbClr val="000000"/>
                </a:solidFill>
                <a:latin typeface="Bulldog"/>
              </a:rPr>
              <a:t>Procure notar o seu tom de voz e a velocidade com que fala.</a:t>
            </a:r>
          </a:p>
        </p:txBody>
      </p:sp>
      <p:pic>
        <p:nvPicPr>
          <p:cNvPr id="8195" name="Picture 6" descr="fofocas 3">
            <a:extLst>
              <a:ext uri="{FF2B5EF4-FFF2-40B4-BE49-F238E27FC236}">
                <a16:creationId xmlns:a16="http://schemas.microsoft.com/office/drawing/2014/main" id="{24B7C42D-F473-43D3-978D-431262E2D5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2125" y="3500438"/>
            <a:ext cx="3124200" cy="245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WordArt 20">
            <a:extLst>
              <a:ext uri="{FF2B5EF4-FFF2-40B4-BE49-F238E27FC236}">
                <a16:creationId xmlns:a16="http://schemas.microsoft.com/office/drawing/2014/main" id="{EDDA3DAB-BA8B-4565-9F29-6FDD22802C6A}"/>
              </a:ext>
            </a:extLst>
          </p:cNvPr>
          <p:cNvSpPr>
            <a:spLocks noChangeArrowheads="1" noChangeShapeType="1" noTextEdit="1"/>
          </p:cNvSpPr>
          <p:nvPr/>
        </p:nvSpPr>
        <p:spPr bwMode="auto">
          <a:xfrm>
            <a:off x="7812088" y="6453188"/>
            <a:ext cx="1173162" cy="165100"/>
          </a:xfrm>
          <a:prstGeom prst="rect">
            <a:avLst/>
          </a:prstGeom>
        </p:spPr>
        <p:txBody>
          <a:bodyPr wrap="none" fromWordArt="1">
            <a:prstTxWarp prst="textPlain">
              <a:avLst>
                <a:gd name="adj" fmla="val 50000"/>
              </a:avLst>
            </a:prstTxWarp>
          </a:bodyPr>
          <a:lstStyle/>
          <a:p>
            <a:pPr algn="ctr"/>
            <a:r>
              <a:rPr lang="pt-BR" sz="3600" b="1" i="1" kern="10">
                <a:ln w="9525">
                  <a:solidFill>
                    <a:srgbClr val="000000"/>
                  </a:solidFill>
                  <a:round/>
                  <a:headEnd/>
                  <a:tailEnd/>
                </a:ln>
                <a:solidFill>
                  <a:srgbClr val="FFFFFF"/>
                </a:solidFill>
                <a:latin typeface="Arial" panose="020B0604020202020204" pitchFamily="34" charset="0"/>
                <a:cs typeface="Arial" panose="020B0604020202020204" pitchFamily="34" charset="0"/>
              </a:rPr>
              <a:t>Estiloja.com</a:t>
            </a:r>
          </a:p>
        </p:txBody>
      </p:sp>
      <p:pic>
        <p:nvPicPr>
          <p:cNvPr id="8197" name="Imagem 6">
            <a:extLst>
              <a:ext uri="{FF2B5EF4-FFF2-40B4-BE49-F238E27FC236}">
                <a16:creationId xmlns:a16="http://schemas.microsoft.com/office/drawing/2014/main" id="{9B7BE16D-8486-4A7C-ACCF-0FCCC0BB5D6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4598988"/>
            <a:ext cx="914400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Imagem 7">
            <a:extLst>
              <a:ext uri="{FF2B5EF4-FFF2-40B4-BE49-F238E27FC236}">
                <a16:creationId xmlns:a16="http://schemas.microsoft.com/office/drawing/2014/main" id="{0A6A2277-1F3B-42B8-AF0F-CA54F533139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29500" y="5214938"/>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tângulo 6">
            <a:extLst>
              <a:ext uri="{FF2B5EF4-FFF2-40B4-BE49-F238E27FC236}">
                <a16:creationId xmlns:a16="http://schemas.microsoft.com/office/drawing/2014/main" id="{A1FC13C2-E01A-439D-8DA5-30377E721B95}"/>
              </a:ext>
            </a:extLst>
          </p:cNvPr>
          <p:cNvSpPr/>
          <p:nvPr/>
        </p:nvSpPr>
        <p:spPr>
          <a:xfrm>
            <a:off x="3310525" y="6043935"/>
            <a:ext cx="2845651" cy="769441"/>
          </a:xfrm>
          <a:prstGeom prst="rect">
            <a:avLst/>
          </a:prstGeom>
        </p:spPr>
        <p:txBody>
          <a:bodyPr wrap="none">
            <a:spAutoFit/>
          </a:bodyPr>
          <a:ls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pt-BR" b="1" dirty="0">
                <a:solidFill>
                  <a:schemeClr val="bg1"/>
                </a:solidFill>
                <a:latin typeface="Georgia" pitchFamily="18" charset="0"/>
              </a:rPr>
              <a:t>www.4</a:t>
            </a:r>
            <a:r>
              <a:rPr lang="pt-BR" sz="4400" b="1" dirty="0">
                <a:ln w="12700">
                  <a:solidFill>
                    <a:schemeClr val="tx1"/>
                  </a:solidFill>
                </a:ln>
                <a:solidFill>
                  <a:srgbClr val="FF0000"/>
                </a:solidFill>
                <a:effectLst>
                  <a:outerShdw blurRad="38100" dist="38100" dir="2700000" algn="tl">
                    <a:srgbClr val="000000">
                      <a:alpha val="43137"/>
                    </a:srgbClr>
                  </a:outerShdw>
                </a:effectLst>
                <a:latin typeface="Georgia" pitchFamily="18" charset="0"/>
              </a:rPr>
              <a:t>t</a:t>
            </a:r>
            <a:r>
              <a:rPr lang="pt-BR" b="1" dirty="0">
                <a:solidFill>
                  <a:schemeClr val="bg1"/>
                </a:solidFill>
                <a:latin typeface="Georgia" pitchFamily="18" charset="0"/>
              </a:rPr>
              <a:t>ons.com</a:t>
            </a:r>
            <a:endParaRPr lang="pt-B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45585620-1748-473D-ADAF-654E595E4706}"/>
              </a:ext>
            </a:extLst>
          </p:cNvPr>
          <p:cNvSpPr>
            <a:spLocks noGrp="1" noChangeArrowheads="1"/>
          </p:cNvSpPr>
          <p:nvPr>
            <p:ph type="body" idx="1"/>
          </p:nvPr>
        </p:nvSpPr>
        <p:spPr>
          <a:xfrm>
            <a:off x="642938" y="1628775"/>
            <a:ext cx="8001000" cy="3962400"/>
          </a:xfrm>
        </p:spPr>
        <p:txBody>
          <a:bodyPr/>
          <a:lstStyle/>
          <a:p>
            <a:pPr eaLnBrk="1" hangingPunct="1"/>
            <a:r>
              <a:rPr lang="pt-BR" altLang="pt-BR" b="1">
                <a:solidFill>
                  <a:schemeClr val="bg1"/>
                </a:solidFill>
                <a:latin typeface="Arial" panose="020B0604020202020204" pitchFamily="34" charset="0"/>
              </a:rPr>
              <a:t>Trate os outros como quer que os outros tratem você” (Lucas 6:31) </a:t>
            </a:r>
          </a:p>
        </p:txBody>
      </p:sp>
      <p:sp>
        <p:nvSpPr>
          <p:cNvPr id="9219" name="Rectangle 7">
            <a:extLst>
              <a:ext uri="{FF2B5EF4-FFF2-40B4-BE49-F238E27FC236}">
                <a16:creationId xmlns:a16="http://schemas.microsoft.com/office/drawing/2014/main" id="{42397072-F8FB-4B30-B0C7-18A2CAB78385}"/>
              </a:ext>
            </a:extLst>
          </p:cNvPr>
          <p:cNvSpPr>
            <a:spLocks noGrp="1" noChangeArrowheads="1"/>
          </p:cNvSpPr>
          <p:nvPr>
            <p:ph type="title"/>
          </p:nvPr>
        </p:nvSpPr>
        <p:spPr>
          <a:xfrm>
            <a:off x="533400" y="457200"/>
            <a:ext cx="8077200" cy="1371600"/>
          </a:xfrm>
          <a:noFill/>
        </p:spPr>
        <p:txBody>
          <a:bodyPr/>
          <a:lstStyle/>
          <a:p>
            <a:pPr eaLnBrk="1" hangingPunct="1"/>
            <a:r>
              <a:rPr lang="pt-BR" altLang="pt-BR" b="1">
                <a:solidFill>
                  <a:schemeClr val="bg1"/>
                </a:solidFill>
                <a:latin typeface="Arial" panose="020B0604020202020204" pitchFamily="34" charset="0"/>
              </a:rPr>
              <a:t>A Regra de Ouro:</a:t>
            </a:r>
            <a:r>
              <a:rPr lang="pt-BR" altLang="pt-BR">
                <a:solidFill>
                  <a:srgbClr val="000000"/>
                </a:solidFill>
                <a:latin typeface="Bulldog"/>
              </a:rPr>
              <a:t> </a:t>
            </a:r>
          </a:p>
        </p:txBody>
      </p:sp>
      <p:pic>
        <p:nvPicPr>
          <p:cNvPr id="9220" name="Picture 8" descr="fofocas 4">
            <a:extLst>
              <a:ext uri="{FF2B5EF4-FFF2-40B4-BE49-F238E27FC236}">
                <a16:creationId xmlns:a16="http://schemas.microsoft.com/office/drawing/2014/main" id="{AEB63C59-D5E2-4A12-806B-06F45079EF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875" y="2928938"/>
            <a:ext cx="4356100" cy="299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WordArt 20">
            <a:extLst>
              <a:ext uri="{FF2B5EF4-FFF2-40B4-BE49-F238E27FC236}">
                <a16:creationId xmlns:a16="http://schemas.microsoft.com/office/drawing/2014/main" id="{4270B30A-07DB-499F-BF89-79CAE699AE96}"/>
              </a:ext>
            </a:extLst>
          </p:cNvPr>
          <p:cNvSpPr>
            <a:spLocks noChangeArrowheads="1" noChangeShapeType="1" noTextEdit="1"/>
          </p:cNvSpPr>
          <p:nvPr/>
        </p:nvSpPr>
        <p:spPr bwMode="auto">
          <a:xfrm>
            <a:off x="7812088" y="6453188"/>
            <a:ext cx="1173162" cy="165100"/>
          </a:xfrm>
          <a:prstGeom prst="rect">
            <a:avLst/>
          </a:prstGeom>
        </p:spPr>
        <p:txBody>
          <a:bodyPr wrap="none" fromWordArt="1">
            <a:prstTxWarp prst="textPlain">
              <a:avLst>
                <a:gd name="adj" fmla="val 50000"/>
              </a:avLst>
            </a:prstTxWarp>
          </a:bodyPr>
          <a:lstStyle/>
          <a:p>
            <a:pPr algn="ctr"/>
            <a:r>
              <a:rPr lang="pt-BR" sz="3600" b="1" i="1" kern="10">
                <a:ln w="9525">
                  <a:solidFill>
                    <a:srgbClr val="000000"/>
                  </a:solidFill>
                  <a:round/>
                  <a:headEnd/>
                  <a:tailEnd/>
                </a:ln>
                <a:solidFill>
                  <a:srgbClr val="FFFFFF"/>
                </a:solidFill>
                <a:latin typeface="Arial" panose="020B0604020202020204" pitchFamily="34" charset="0"/>
                <a:cs typeface="Arial" panose="020B0604020202020204" pitchFamily="34" charset="0"/>
              </a:rPr>
              <a:t>Estiloja.com</a:t>
            </a:r>
          </a:p>
        </p:txBody>
      </p:sp>
      <p:pic>
        <p:nvPicPr>
          <p:cNvPr id="9222" name="Imagem 7">
            <a:extLst>
              <a:ext uri="{FF2B5EF4-FFF2-40B4-BE49-F238E27FC236}">
                <a16:creationId xmlns:a16="http://schemas.microsoft.com/office/drawing/2014/main" id="{1C1CFCA1-8333-49D8-9573-A9E1C626CFB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4598988"/>
            <a:ext cx="914400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Imagem 8">
            <a:extLst>
              <a:ext uri="{FF2B5EF4-FFF2-40B4-BE49-F238E27FC236}">
                <a16:creationId xmlns:a16="http://schemas.microsoft.com/office/drawing/2014/main" id="{982F4416-1564-45CF-940C-11B5B441306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29500" y="5214938"/>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tângulo 7">
            <a:extLst>
              <a:ext uri="{FF2B5EF4-FFF2-40B4-BE49-F238E27FC236}">
                <a16:creationId xmlns:a16="http://schemas.microsoft.com/office/drawing/2014/main" id="{0B1C042C-1867-4863-ADAB-FA6CA2562304}"/>
              </a:ext>
            </a:extLst>
          </p:cNvPr>
          <p:cNvSpPr/>
          <p:nvPr/>
        </p:nvSpPr>
        <p:spPr>
          <a:xfrm>
            <a:off x="3310525" y="6043935"/>
            <a:ext cx="2845651" cy="769441"/>
          </a:xfrm>
          <a:prstGeom prst="rect">
            <a:avLst/>
          </a:prstGeom>
        </p:spPr>
        <p:txBody>
          <a:bodyPr wrap="none">
            <a:spAutoFit/>
          </a:bodyPr>
          <a:ls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pt-BR" b="1" dirty="0">
                <a:solidFill>
                  <a:schemeClr val="bg1"/>
                </a:solidFill>
                <a:latin typeface="Georgia" pitchFamily="18" charset="0"/>
              </a:rPr>
              <a:t>www.4</a:t>
            </a:r>
            <a:r>
              <a:rPr lang="pt-BR" sz="4400" b="1" dirty="0">
                <a:ln w="12700">
                  <a:solidFill>
                    <a:schemeClr val="tx1"/>
                  </a:solidFill>
                </a:ln>
                <a:solidFill>
                  <a:srgbClr val="FF0000"/>
                </a:solidFill>
                <a:effectLst>
                  <a:outerShdw blurRad="38100" dist="38100" dir="2700000" algn="tl">
                    <a:srgbClr val="000000">
                      <a:alpha val="43137"/>
                    </a:srgbClr>
                  </a:outerShdw>
                </a:effectLst>
                <a:latin typeface="Georgia" pitchFamily="18" charset="0"/>
              </a:rPr>
              <a:t>t</a:t>
            </a:r>
            <a:r>
              <a:rPr lang="pt-BR" b="1" dirty="0">
                <a:solidFill>
                  <a:schemeClr val="bg1"/>
                </a:solidFill>
                <a:latin typeface="Georgia" pitchFamily="18" charset="0"/>
              </a:rPr>
              <a:t>ons.com</a:t>
            </a:r>
            <a:endParaRPr lang="pt-B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5D6D35F-D6C4-4FB0-A16E-FE21F7D1EE21}"/>
              </a:ext>
            </a:extLst>
          </p:cNvPr>
          <p:cNvSpPr>
            <a:spLocks noGrp="1" noChangeArrowheads="1"/>
          </p:cNvSpPr>
          <p:nvPr>
            <p:ph type="title"/>
          </p:nvPr>
        </p:nvSpPr>
        <p:spPr>
          <a:xfrm>
            <a:off x="685800" y="457200"/>
            <a:ext cx="7772400" cy="1066800"/>
          </a:xfrm>
        </p:spPr>
        <p:txBody>
          <a:bodyPr/>
          <a:lstStyle/>
          <a:p>
            <a:pPr eaLnBrk="1" hangingPunct="1"/>
            <a:r>
              <a:rPr lang="pt-BR" altLang="pt-BR" b="1">
                <a:solidFill>
                  <a:srgbClr val="000000"/>
                </a:solidFill>
                <a:latin typeface="Arial" panose="020B0604020202020204" pitchFamily="34" charset="0"/>
              </a:rPr>
              <a:t>Sempre:</a:t>
            </a:r>
          </a:p>
        </p:txBody>
      </p:sp>
      <p:sp>
        <p:nvSpPr>
          <p:cNvPr id="10243" name="Rectangle 3">
            <a:extLst>
              <a:ext uri="{FF2B5EF4-FFF2-40B4-BE49-F238E27FC236}">
                <a16:creationId xmlns:a16="http://schemas.microsoft.com/office/drawing/2014/main" id="{E425F7F9-8B80-47C1-866D-C6F1C0DFD7BE}"/>
              </a:ext>
            </a:extLst>
          </p:cNvPr>
          <p:cNvSpPr>
            <a:spLocks noGrp="1" noChangeArrowheads="1"/>
          </p:cNvSpPr>
          <p:nvPr>
            <p:ph type="body" idx="1"/>
          </p:nvPr>
        </p:nvSpPr>
        <p:spPr>
          <a:xfrm>
            <a:off x="685800" y="1557338"/>
            <a:ext cx="7772400" cy="4724400"/>
          </a:xfrm>
        </p:spPr>
        <p:txBody>
          <a:bodyPr/>
          <a:lstStyle/>
          <a:p>
            <a:pPr eaLnBrk="1" hangingPunct="1">
              <a:lnSpc>
                <a:spcPct val="90000"/>
              </a:lnSpc>
            </a:pPr>
            <a:r>
              <a:rPr lang="pt-BR" altLang="pt-BR" sz="2800" b="1">
                <a:solidFill>
                  <a:srgbClr val="000000"/>
                </a:solidFill>
                <a:latin typeface="Arial" panose="020B0604020202020204" pitchFamily="34" charset="0"/>
              </a:rPr>
              <a:t>Dirija-se à outra pessoa com respeito e cortesia, não importa  quem seja. </a:t>
            </a:r>
          </a:p>
          <a:p>
            <a:pPr eaLnBrk="1" hangingPunct="1">
              <a:lnSpc>
                <a:spcPct val="90000"/>
              </a:lnSpc>
            </a:pPr>
            <a:r>
              <a:rPr lang="pt-BR" altLang="pt-BR" sz="2800" b="1">
                <a:solidFill>
                  <a:srgbClr val="000000"/>
                </a:solidFill>
                <a:latin typeface="Arial" panose="020B0604020202020204" pitchFamily="34" charset="0"/>
              </a:rPr>
              <a:t>Fale com clareza e em tom audível para ser bem compreendido. </a:t>
            </a:r>
          </a:p>
          <a:p>
            <a:pPr eaLnBrk="1" hangingPunct="1">
              <a:lnSpc>
                <a:spcPct val="90000"/>
              </a:lnSpc>
            </a:pPr>
            <a:r>
              <a:rPr lang="pt-BR" altLang="pt-BR" sz="2800" b="1">
                <a:solidFill>
                  <a:srgbClr val="000000"/>
                </a:solidFill>
                <a:latin typeface="Arial" panose="020B0604020202020204" pitchFamily="34" charset="0"/>
              </a:rPr>
              <a:t>Seja verdadeiro e preciso. </a:t>
            </a:r>
          </a:p>
          <a:p>
            <a:pPr eaLnBrk="1" hangingPunct="1">
              <a:lnSpc>
                <a:spcPct val="90000"/>
              </a:lnSpc>
            </a:pPr>
            <a:r>
              <a:rPr lang="pt-BR" altLang="pt-BR" sz="2800" b="1">
                <a:solidFill>
                  <a:srgbClr val="000000"/>
                </a:solidFill>
                <a:latin typeface="Arial" panose="020B0604020202020204" pitchFamily="34" charset="0"/>
              </a:rPr>
              <a:t>Decida desenvolver suas habilidades comunicativas para evitar conversas nocivas.</a:t>
            </a:r>
          </a:p>
        </p:txBody>
      </p:sp>
      <p:sp>
        <p:nvSpPr>
          <p:cNvPr id="10244" name="WordArt 20">
            <a:extLst>
              <a:ext uri="{FF2B5EF4-FFF2-40B4-BE49-F238E27FC236}">
                <a16:creationId xmlns:a16="http://schemas.microsoft.com/office/drawing/2014/main" id="{3432ECA5-4369-4FB2-AAD0-A57737C45DF9}"/>
              </a:ext>
            </a:extLst>
          </p:cNvPr>
          <p:cNvSpPr>
            <a:spLocks noChangeArrowheads="1" noChangeShapeType="1" noTextEdit="1"/>
          </p:cNvSpPr>
          <p:nvPr/>
        </p:nvSpPr>
        <p:spPr bwMode="auto">
          <a:xfrm>
            <a:off x="7812088" y="6453188"/>
            <a:ext cx="1173162" cy="165100"/>
          </a:xfrm>
          <a:prstGeom prst="rect">
            <a:avLst/>
          </a:prstGeom>
        </p:spPr>
        <p:txBody>
          <a:bodyPr wrap="none" fromWordArt="1">
            <a:prstTxWarp prst="textPlain">
              <a:avLst>
                <a:gd name="adj" fmla="val 50000"/>
              </a:avLst>
            </a:prstTxWarp>
          </a:bodyPr>
          <a:lstStyle/>
          <a:p>
            <a:pPr algn="ctr"/>
            <a:r>
              <a:rPr lang="pt-BR" sz="3600" b="1" i="1" kern="10">
                <a:ln w="9525">
                  <a:solidFill>
                    <a:srgbClr val="000000"/>
                  </a:solidFill>
                  <a:round/>
                  <a:headEnd/>
                  <a:tailEnd/>
                </a:ln>
                <a:solidFill>
                  <a:srgbClr val="FFFFFF"/>
                </a:solidFill>
                <a:latin typeface="Arial" panose="020B0604020202020204" pitchFamily="34" charset="0"/>
                <a:cs typeface="Arial" panose="020B0604020202020204" pitchFamily="34" charset="0"/>
              </a:rPr>
              <a:t>Estiloja.com</a:t>
            </a:r>
          </a:p>
        </p:txBody>
      </p:sp>
      <p:pic>
        <p:nvPicPr>
          <p:cNvPr id="10245" name="Imagem 6">
            <a:extLst>
              <a:ext uri="{FF2B5EF4-FFF2-40B4-BE49-F238E27FC236}">
                <a16:creationId xmlns:a16="http://schemas.microsoft.com/office/drawing/2014/main" id="{D51F1B89-C7B7-4C25-A883-2A21C4F7102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598988"/>
            <a:ext cx="914400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Imagem 7">
            <a:extLst>
              <a:ext uri="{FF2B5EF4-FFF2-40B4-BE49-F238E27FC236}">
                <a16:creationId xmlns:a16="http://schemas.microsoft.com/office/drawing/2014/main" id="{743F3648-8EDE-49D5-938A-1FD6798FCB7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29500" y="5214938"/>
            <a:ext cx="1524000"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tângulo 6">
            <a:extLst>
              <a:ext uri="{FF2B5EF4-FFF2-40B4-BE49-F238E27FC236}">
                <a16:creationId xmlns:a16="http://schemas.microsoft.com/office/drawing/2014/main" id="{CD3982D9-D7E3-41CF-89A7-ABA0A32C99FF}"/>
              </a:ext>
            </a:extLst>
          </p:cNvPr>
          <p:cNvSpPr/>
          <p:nvPr/>
        </p:nvSpPr>
        <p:spPr>
          <a:xfrm>
            <a:off x="3310525" y="6043935"/>
            <a:ext cx="2845651" cy="769441"/>
          </a:xfrm>
          <a:prstGeom prst="rect">
            <a:avLst/>
          </a:prstGeom>
        </p:spPr>
        <p:txBody>
          <a:bodyPr wrap="none">
            <a:spAutoFit/>
          </a:bodyPr>
          <a:lstStyle>
            <a:defPPr>
              <a:defRPr lang="pt-B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pt-BR" b="1" dirty="0">
                <a:solidFill>
                  <a:schemeClr val="bg1"/>
                </a:solidFill>
                <a:latin typeface="Georgia" pitchFamily="18" charset="0"/>
              </a:rPr>
              <a:t>www.4</a:t>
            </a:r>
            <a:r>
              <a:rPr lang="pt-BR" sz="4400" b="1" dirty="0">
                <a:ln w="12700">
                  <a:solidFill>
                    <a:schemeClr val="tx1"/>
                  </a:solidFill>
                </a:ln>
                <a:solidFill>
                  <a:srgbClr val="FF0000"/>
                </a:solidFill>
                <a:effectLst>
                  <a:outerShdw blurRad="38100" dist="38100" dir="2700000" algn="tl">
                    <a:srgbClr val="000000">
                      <a:alpha val="43137"/>
                    </a:srgbClr>
                  </a:outerShdw>
                </a:effectLst>
                <a:latin typeface="Georgia" pitchFamily="18" charset="0"/>
              </a:rPr>
              <a:t>t</a:t>
            </a:r>
            <a:r>
              <a:rPr lang="pt-BR" b="1" dirty="0">
                <a:solidFill>
                  <a:schemeClr val="bg1"/>
                </a:solidFill>
                <a:latin typeface="Georgia" pitchFamily="18" charset="0"/>
              </a:rPr>
              <a:t>ons.com</a:t>
            </a:r>
            <a:endParaRPr lang="pt-BR" dirty="0"/>
          </a:p>
        </p:txBody>
      </p:sp>
    </p:spTree>
  </p:cSld>
  <p:clrMapOvr>
    <a:masterClrMapping/>
  </p:clrMapOvr>
</p:sld>
</file>

<file path=ppt/theme/theme1.xml><?xml version="1.0" encoding="utf-8"?>
<a:theme xmlns:a="http://schemas.openxmlformats.org/drawingml/2006/main" name="Estrutura padrão">
  <a:themeElements>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trutura padrã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1003</TotalTime>
  <Words>640</Words>
  <Application>Microsoft Office PowerPoint</Application>
  <PresentationFormat>Apresentação na tela (4:3)</PresentationFormat>
  <Paragraphs>78</Paragraphs>
  <Slides>18</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18</vt:i4>
      </vt:variant>
    </vt:vector>
  </HeadingPairs>
  <TitlesOfParts>
    <vt:vector size="23" baseType="lpstr">
      <vt:lpstr>Times New Roman</vt:lpstr>
      <vt:lpstr>Arial</vt:lpstr>
      <vt:lpstr>Calibri</vt:lpstr>
      <vt:lpstr>Bulldog</vt:lpstr>
      <vt:lpstr>Estrutura padrão</vt:lpstr>
      <vt:lpstr>Fofocas, Mentiras e Palavras Ofensivas</vt:lpstr>
      <vt:lpstr>Dica Geral:</vt:lpstr>
      <vt:lpstr>Palavras: </vt:lpstr>
      <vt:lpstr>Paulo, em uma de suas cartas, dá um conselho importante: </vt:lpstr>
      <vt:lpstr>Barreiras:</vt:lpstr>
      <vt:lpstr>Os segredos da boa comunicação? </vt:lpstr>
      <vt:lpstr>Apresentação do PowerPoint</vt:lpstr>
      <vt:lpstr>A Regra de Ouro: </vt:lpstr>
      <vt:lpstr>Sempre:</vt:lpstr>
      <vt:lpstr>A língua é uma espada de dois gumes. Use-a com sabedoria.</vt:lpstr>
      <vt:lpstr>Para Debater:</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Ed. Tempos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SM5011-SM5048</dc:title>
  <dc:subject>SM-PALESTRAS ESTILO JOVEM</dc:subject>
  <dc:creator>Pr. MARCELO AUGUSTO DE CARVALHO</dc:creator>
  <cp:keywords>www.4tons.com</cp:keywords>
  <dc:description>COMÉRCIO PROIBIDO. USO PESSOAL</dc:description>
  <cp:lastModifiedBy>Pr. Marcelo Carvalho</cp:lastModifiedBy>
  <cp:revision>27</cp:revision>
  <dcterms:created xsi:type="dcterms:W3CDTF">2002-10-16T00:48:43Z</dcterms:created>
  <dcterms:modified xsi:type="dcterms:W3CDTF">2019-11-21T09:43:51Z</dcterms:modified>
  <cp:category>SM-JOVENS</cp:category>
</cp:coreProperties>
</file>