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70" r:id="rId9"/>
    <p:sldId id="272" r:id="rId10"/>
    <p:sldId id="273" r:id="rId11"/>
    <p:sldId id="274" r:id="rId12"/>
    <p:sldId id="265" r:id="rId13"/>
    <p:sldId id="266" r:id="rId14"/>
    <p:sldId id="267" r:id="rId15"/>
    <p:sldId id="269" r:id="rId16"/>
    <p:sldId id="271" r:id="rId17"/>
    <p:sldId id="275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FF00"/>
    <a:srgbClr val="CCFFCC"/>
    <a:srgbClr val="FFFF66"/>
    <a:srgbClr val="FF5050"/>
    <a:srgbClr val="CCCCFF"/>
    <a:srgbClr val="FFFFCC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60" autoAdjust="0"/>
    <p:restoredTop sz="90929"/>
  </p:normalViewPr>
  <p:slideViewPr>
    <p:cSldViewPr>
      <p:cViewPr varScale="1">
        <p:scale>
          <a:sx n="61" d="100"/>
          <a:sy n="61" d="100"/>
        </p:scale>
        <p:origin x="8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FD9DF5-A274-4D82-A78B-84CFD831DC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48236C-C6A7-469A-A3D3-F219C54095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DBABA2-530B-4738-BF54-4D1FA5E9EF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6283A5-62F5-48B9-BE82-3C7FE3427C1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1340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119A8B-C379-4893-8A62-E588976F30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EE8DF1-8B6E-4B22-86FC-4AF4FCC43A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46DCB7-4F0F-4602-AB6A-E220664A98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497E34-CC03-4E2C-8628-91CD48D106C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1759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DB8FF1-2A99-4E90-AAD1-6F282D19DF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823F07-4B55-4C87-8D38-2A031EB49E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DEB722-B36D-4AB0-90E5-335D517682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283698-1BE9-4873-9E2E-7B63841B411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4490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C69288-0710-4A34-8379-CE584FE35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480165-2094-4F1D-B539-E8EA5B3694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09125B-E4C2-40DD-BCCC-941A5D487F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5EA9C-34F9-4F31-A264-01A72EF0881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0081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397C05-CE77-4E5F-A3F9-0E4C76CF7D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CE3E80-7CC6-41F3-ABE5-EB6739FEB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216960-577E-491D-BCF4-193EBD099F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FF828A-F94E-41EB-B668-BBDE0AE3AD5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22167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B9D039-C31C-4BD2-82B8-89FE417880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A4639A-5DE9-4CC1-88C5-9CAAE54D97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7320D8-A297-4A01-8EFB-4FDE04E6C1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6698A5-6667-4475-AFCC-EB94A1788CF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83160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00BE739-8A52-4B6F-BBD4-FA8CA990B7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DACFE2F-74C2-4A4A-BC9B-F366B47DC9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73228A3-3B3C-4EFC-A3A5-1B3BD32556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DD4C3-CFC8-43E3-B362-DCBC0F9E5C3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5730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C13E863-F0CD-4043-90F5-1B5C3FBFFA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2066FCC-0ED1-467A-9D4D-13DFC9A7DB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EDDD762-C470-41FD-A7DE-6F2826CABF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3FD8EA-9F24-46C1-B21A-AAF46278411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2404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92B9194-456D-459C-AFDB-30A6DBA0FE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CD9E3F8-9A82-47B6-AF18-907FA7AC59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7767AB5-A392-4CEC-B127-EE57E7EDAB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AC0B4-EC50-4434-B473-E175880A094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4573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48FA89-2FBD-4D24-B438-18BF87EA36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A8BA96-C59C-4CFE-8E48-A2F4E64847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C0D67E-85C8-4C82-A1A7-93AD62BD6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1D5177-4EF0-4CBF-8104-41426F7C3DB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0993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5F3D9A-3C73-495F-A1C8-E9A42EFA0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EABD5-618C-4DFB-AA00-F42D464544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F0B651-A46B-4D19-AB96-8A00FD5497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A7743-932C-448D-8C11-148953F617D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2013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84384B-CB54-4B62-958C-3BCCDB4D4E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1981B01-9B14-419B-8281-51B763F88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EB5AACE-89E9-4594-B5A3-E62247FC98F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7A376EC-04F4-4A52-9907-3B3EFC68149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A7C34BF-9DFB-43FA-BA31-3AE0830616E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0B6A7E-C0DE-4194-9337-EA7B11B5E8B8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8CFCC5A9-06E7-4E76-827D-9D43276C1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5105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1" name="Picture 7" descr="Estilo">
            <a:extLst>
              <a:ext uri="{FF2B5EF4-FFF2-40B4-BE49-F238E27FC236}">
                <a16:creationId xmlns:a16="http://schemas.microsoft.com/office/drawing/2014/main" id="{9C40106A-C1DF-4A9E-8E64-3BFAB6FE4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3733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18">
            <a:extLst>
              <a:ext uri="{FF2B5EF4-FFF2-40B4-BE49-F238E27FC236}">
                <a16:creationId xmlns:a16="http://schemas.microsoft.com/office/drawing/2014/main" id="{EBF5B884-C516-45DA-9476-5A0BACAD31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7772400" cy="1143000"/>
          </a:xfrm>
          <a:noFill/>
        </p:spPr>
        <p:txBody>
          <a:bodyPr/>
          <a:lstStyle/>
          <a:p>
            <a:pPr algn="l" eaLnBrk="1" hangingPunct="1"/>
            <a:r>
              <a:rPr lang="pt-BR" altLang="pt-BR" sz="5400" b="1">
                <a:solidFill>
                  <a:srgbClr val="FF9900"/>
                </a:solidFill>
                <a:latin typeface="Arial" panose="020B0604020202020204" pitchFamily="34" charset="0"/>
              </a:rPr>
              <a:t>Internet</a:t>
            </a:r>
          </a:p>
        </p:txBody>
      </p:sp>
      <p:pic>
        <p:nvPicPr>
          <p:cNvPr id="2053" name="Picture 20" descr="internet abertura">
            <a:extLst>
              <a:ext uri="{FF2B5EF4-FFF2-40B4-BE49-F238E27FC236}">
                <a16:creationId xmlns:a16="http://schemas.microsoft.com/office/drawing/2014/main" id="{11C2D62C-D1F8-4992-8238-C0996E085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286000"/>
            <a:ext cx="3505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20">
            <a:extLst>
              <a:ext uri="{FF2B5EF4-FFF2-40B4-BE49-F238E27FC236}">
                <a16:creationId xmlns:a16="http://schemas.microsoft.com/office/drawing/2014/main" id="{C0AAF7AC-B604-47D5-9DB3-FD62ADB9A1B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55" name="Imagem 10">
            <a:extLst>
              <a:ext uri="{FF2B5EF4-FFF2-40B4-BE49-F238E27FC236}">
                <a16:creationId xmlns:a16="http://schemas.microsoft.com/office/drawing/2014/main" id="{D6DA4DFF-580F-49AA-87CB-3B2F15BFD9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11">
            <a:extLst>
              <a:ext uri="{FF2B5EF4-FFF2-40B4-BE49-F238E27FC236}">
                <a16:creationId xmlns:a16="http://schemas.microsoft.com/office/drawing/2014/main" id="{6EF35C6A-74EF-41C1-BDC6-885FF04A83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Imagem 12">
            <a:extLst>
              <a:ext uri="{FF2B5EF4-FFF2-40B4-BE49-F238E27FC236}">
                <a16:creationId xmlns:a16="http://schemas.microsoft.com/office/drawing/2014/main" id="{1BDE7E47-533B-47CB-9A98-DFD93184AB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428625"/>
            <a:ext cx="1423988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B6E41FEF-8563-48C9-B83F-E0A293AC23BD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1B4B616-F58D-4522-A890-C84C0B0180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Regras de segurança: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888A90B-C546-466B-976F-C160A9E68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00500" y="1928813"/>
            <a:ext cx="4572000" cy="3605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Nunca forneça seu nome verdadeiro.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Nunca forneça seu endereço, número de telefone ou qualquer informação concreta.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Mantenha seus amigos </a:t>
            </a:r>
            <a:r>
              <a:rPr lang="pt-BR" altLang="pt-BR" sz="2400" b="1" i="1">
                <a:solidFill>
                  <a:srgbClr val="000000"/>
                </a:solidFill>
                <a:latin typeface="Arial" panose="020B0604020202020204" pitchFamily="34" charset="0"/>
              </a:rPr>
              <a:t>on-line</a:t>
            </a:r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 nessa forma virtual – não faça planos de encontrá-los na vida real.</a:t>
            </a:r>
          </a:p>
        </p:txBody>
      </p:sp>
      <p:pic>
        <p:nvPicPr>
          <p:cNvPr id="11268" name="Picture 4" descr="internet3">
            <a:extLst>
              <a:ext uri="{FF2B5EF4-FFF2-40B4-BE49-F238E27FC236}">
                <a16:creationId xmlns:a16="http://schemas.microsoft.com/office/drawing/2014/main" id="{1FF30990-D500-4CAD-ADF4-828F4F138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51025"/>
            <a:ext cx="3440113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WordArt 20">
            <a:extLst>
              <a:ext uri="{FF2B5EF4-FFF2-40B4-BE49-F238E27FC236}">
                <a16:creationId xmlns:a16="http://schemas.microsoft.com/office/drawing/2014/main" id="{6AC631A7-B04D-4997-85F8-3979EFD7E35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1270" name="Imagem 7">
            <a:extLst>
              <a:ext uri="{FF2B5EF4-FFF2-40B4-BE49-F238E27FC236}">
                <a16:creationId xmlns:a16="http://schemas.microsoft.com/office/drawing/2014/main" id="{ABC14441-13F8-43E5-90C3-AEAD8DAB9E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Imagem 8">
            <a:extLst>
              <a:ext uri="{FF2B5EF4-FFF2-40B4-BE49-F238E27FC236}">
                <a16:creationId xmlns:a16="http://schemas.microsoft.com/office/drawing/2014/main" id="{B9206C7A-6B92-4737-B093-FE5085DB6E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47AA43A2-3922-4E40-A9AD-BE24CBD24998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78DF2B4-B4BB-4B46-B8F0-E1BE96FC8D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CC"/>
                </a:solidFill>
                <a:latin typeface="Arial" panose="020B0604020202020204" pitchFamily="34" charset="0"/>
              </a:rPr>
              <a:t>Resumo: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2B5CEE8-531B-47DB-9D4E-1CE1680D2D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3962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CC"/>
                </a:solidFill>
                <a:latin typeface="Arial" panose="020B0604020202020204" pitchFamily="34" charset="0"/>
              </a:rPr>
              <a:t>Use a web para crescer em conhecimento de coisas boas e dignas.</a:t>
            </a:r>
          </a:p>
          <a:p>
            <a:pPr eaLnBrk="1" hangingPunct="1"/>
            <a:r>
              <a:rPr lang="pt-BR" altLang="pt-BR" b="1">
                <a:solidFill>
                  <a:srgbClr val="FFFFCC"/>
                </a:solidFill>
                <a:latin typeface="Arial" panose="020B0604020202020204" pitchFamily="34" charset="0"/>
              </a:rPr>
              <a:t>Para facilitar seu trabalho e contatos pessoais.</a:t>
            </a:r>
          </a:p>
          <a:p>
            <a:pPr eaLnBrk="1" hangingPunct="1"/>
            <a:r>
              <a:rPr lang="pt-BR" altLang="pt-BR" b="1">
                <a:solidFill>
                  <a:srgbClr val="FFFFCC"/>
                </a:solidFill>
                <a:latin typeface="Arial" panose="020B0604020202020204" pitchFamily="34" charset="0"/>
              </a:rPr>
              <a:t>Para testemunhar de Jesus.</a:t>
            </a:r>
          </a:p>
        </p:txBody>
      </p:sp>
      <p:sp>
        <p:nvSpPr>
          <p:cNvPr id="12292" name="WordArt 20">
            <a:extLst>
              <a:ext uri="{FF2B5EF4-FFF2-40B4-BE49-F238E27FC236}">
                <a16:creationId xmlns:a16="http://schemas.microsoft.com/office/drawing/2014/main" id="{7C8628EE-F72F-4962-B6FB-2B517C8DBDB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2293" name="Imagem 6">
            <a:extLst>
              <a:ext uri="{FF2B5EF4-FFF2-40B4-BE49-F238E27FC236}">
                <a16:creationId xmlns:a16="http://schemas.microsoft.com/office/drawing/2014/main" id="{EA213481-B2B0-4828-9B2F-22E6304071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agem 7">
            <a:extLst>
              <a:ext uri="{FF2B5EF4-FFF2-40B4-BE49-F238E27FC236}">
                <a16:creationId xmlns:a16="http://schemas.microsoft.com/office/drawing/2014/main" id="{361E2945-2A91-463B-AB8D-073C25E50C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5DC2DB3E-DC0A-48F3-9EF0-5BAC77D4EA8C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1FFFA50-3DE9-4759-91AE-B8496586A4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9906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Para Debater: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FB8C2A6-DC45-4A88-B033-2AB736692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1212850"/>
            <a:ext cx="8105775" cy="3584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Devido aos perigos, alguns pais estão hesitando em garantir o acesso aos privilégios da Internet a seus filhos adolescentes. Outros permitem total liberdade aos filhos para “navegarem” como bem lhes agradar. Quanta restrição ou liberdade você acha que os adolescentes devem ter no uso da internet?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C066CAD8-ED47-49CF-AF35-C1CCD542B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75" y="357187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3317" name="WordArt 20">
            <a:extLst>
              <a:ext uri="{FF2B5EF4-FFF2-40B4-BE49-F238E27FC236}">
                <a16:creationId xmlns:a16="http://schemas.microsoft.com/office/drawing/2014/main" id="{5973F2B5-8810-4FC1-B9E2-C2540BE2B93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3318" name="Imagem 7">
            <a:extLst>
              <a:ext uri="{FF2B5EF4-FFF2-40B4-BE49-F238E27FC236}">
                <a16:creationId xmlns:a16="http://schemas.microsoft.com/office/drawing/2014/main" id="{A2A34002-23FB-4A86-B65C-7201F39E99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Imagem 8">
            <a:extLst>
              <a:ext uri="{FF2B5EF4-FFF2-40B4-BE49-F238E27FC236}">
                <a16:creationId xmlns:a16="http://schemas.microsoft.com/office/drawing/2014/main" id="{B7E2B275-C00C-46DB-AA91-C33D0F72C0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1F528201-9F87-4E93-8989-E76F08BA3BB7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0562132D-6ABF-45BB-9321-FE72D302B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563"/>
              </a:spcAft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Quais são alguns dos perigos potenciais da internet? Quais são algumas coisas boas sobre ela? Os perigos são maiores do que os benefícios ou vice-versa?</a:t>
            </a:r>
            <a:r>
              <a:rPr lang="pt-BR" altLang="pt-BR" b="1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7FBC5729-0C79-4669-9AE0-1465E73E7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357187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4340" name="WordArt 20">
            <a:extLst>
              <a:ext uri="{FF2B5EF4-FFF2-40B4-BE49-F238E27FC236}">
                <a16:creationId xmlns:a16="http://schemas.microsoft.com/office/drawing/2014/main" id="{D06ABDF2-154E-4494-910E-B67EB9FF58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4341" name="Imagem 6">
            <a:extLst>
              <a:ext uri="{FF2B5EF4-FFF2-40B4-BE49-F238E27FC236}">
                <a16:creationId xmlns:a16="http://schemas.microsoft.com/office/drawing/2014/main" id="{34FEB845-D2A7-4299-8C4A-47952E839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Imagem 7">
            <a:extLst>
              <a:ext uri="{FF2B5EF4-FFF2-40B4-BE49-F238E27FC236}">
                <a16:creationId xmlns:a16="http://schemas.microsoft.com/office/drawing/2014/main" id="{4B64681C-AC2D-4EEA-8A6B-30814A2DDA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5DD633CD-DBA6-4630-9A61-F11FBCDE9A2B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96EC671D-0158-4F27-844C-54101412C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2438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Como você deve se relacionar com as pessoas totalmente desconhecidas que “encontra” na internet?</a:t>
            </a:r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9D9D2C8E-9FDF-4972-AC1D-A68FD33D3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328612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5364" name="WordArt 20">
            <a:extLst>
              <a:ext uri="{FF2B5EF4-FFF2-40B4-BE49-F238E27FC236}">
                <a16:creationId xmlns:a16="http://schemas.microsoft.com/office/drawing/2014/main" id="{DA679556-7268-4BCF-AA5D-273AECE12ED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5365" name="Imagem 6">
            <a:extLst>
              <a:ext uri="{FF2B5EF4-FFF2-40B4-BE49-F238E27FC236}">
                <a16:creationId xmlns:a16="http://schemas.microsoft.com/office/drawing/2014/main" id="{44080034-ECFA-4572-BD57-3F64640C2A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m 7">
            <a:extLst>
              <a:ext uri="{FF2B5EF4-FFF2-40B4-BE49-F238E27FC236}">
                <a16:creationId xmlns:a16="http://schemas.microsoft.com/office/drawing/2014/main" id="{3A14CF4F-C1AF-4516-AB2F-EFC1C399F8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E723F297-C538-4BFB-906A-6DD09784E0BB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DE698C7B-D293-4DFC-8A1F-987F7629E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2514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Quais são algumas regras de segurança que devem ser seguidas ao usar a internet?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CA510DCB-88CA-463B-8CE5-02B8D0563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143250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6388" name="WordArt 20">
            <a:extLst>
              <a:ext uri="{FF2B5EF4-FFF2-40B4-BE49-F238E27FC236}">
                <a16:creationId xmlns:a16="http://schemas.microsoft.com/office/drawing/2014/main" id="{2079DB08-95C5-4353-9B48-0DB1B896CB5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6389" name="Imagem 6">
            <a:extLst>
              <a:ext uri="{FF2B5EF4-FFF2-40B4-BE49-F238E27FC236}">
                <a16:creationId xmlns:a16="http://schemas.microsoft.com/office/drawing/2014/main" id="{835FA5B7-86A7-47CE-8AE7-427D5F5CB7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Imagem 7">
            <a:extLst>
              <a:ext uri="{FF2B5EF4-FFF2-40B4-BE49-F238E27FC236}">
                <a16:creationId xmlns:a16="http://schemas.microsoft.com/office/drawing/2014/main" id="{CFB7E012-BF19-40AC-B7A4-D335F748D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54CB4438-663D-4C51-A0CD-086FEA04C1A4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321B04A4-E0F1-424E-9FE5-6BA9CA43F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5240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Quais algumas das formas pelas quais os jovens cristãos podem usar a internet para ajudar a propagar o evangelho?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AB7DFB3A-78D8-49DE-A3E8-6280E9AF7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28612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7412" name="WordArt 20">
            <a:extLst>
              <a:ext uri="{FF2B5EF4-FFF2-40B4-BE49-F238E27FC236}">
                <a16:creationId xmlns:a16="http://schemas.microsoft.com/office/drawing/2014/main" id="{45101576-6E71-4C89-B4ED-5BD4D44A84F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7413" name="Imagem 8">
            <a:extLst>
              <a:ext uri="{FF2B5EF4-FFF2-40B4-BE49-F238E27FC236}">
                <a16:creationId xmlns:a16="http://schemas.microsoft.com/office/drawing/2014/main" id="{F5DEF8B3-A473-4518-B408-CD3A2C59B0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Imagem 9">
            <a:extLst>
              <a:ext uri="{FF2B5EF4-FFF2-40B4-BE49-F238E27FC236}">
                <a16:creationId xmlns:a16="http://schemas.microsoft.com/office/drawing/2014/main" id="{DFEB4947-2213-4150-8BB4-0D30E7EF92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6F8D732-BE15-45F8-AC9D-BF654DA38696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0">
            <a:extLst>
              <a:ext uri="{FF2B5EF4-FFF2-40B4-BE49-F238E27FC236}">
                <a16:creationId xmlns:a16="http://schemas.microsoft.com/office/drawing/2014/main" id="{E567B1E3-0B58-4D6D-AC36-3FF942EB3A5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8435" name="Imagem 4">
            <a:extLst>
              <a:ext uri="{FF2B5EF4-FFF2-40B4-BE49-F238E27FC236}">
                <a16:creationId xmlns:a16="http://schemas.microsoft.com/office/drawing/2014/main" id="{77EA4047-68F7-4EF2-9818-24D562F47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Imagem 5">
            <a:extLst>
              <a:ext uri="{FF2B5EF4-FFF2-40B4-BE49-F238E27FC236}">
                <a16:creationId xmlns:a16="http://schemas.microsoft.com/office/drawing/2014/main" id="{017E3106-F763-45D4-8C08-0EE1AEDB34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Imagem 6">
            <a:extLst>
              <a:ext uri="{FF2B5EF4-FFF2-40B4-BE49-F238E27FC236}">
                <a16:creationId xmlns:a16="http://schemas.microsoft.com/office/drawing/2014/main" id="{C3819CAB-4D0B-4D10-B76B-34E14BAEE5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714375"/>
            <a:ext cx="4500563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461220F1-8DC1-4D8F-919F-3095FE55991B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C994861-0841-4BA6-8E97-29B39071E2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Dica Geral: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EF2BCF6-8FCB-4FF7-9749-3E01C993AA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1484313"/>
            <a:ext cx="7772400" cy="3733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FF"/>
                </a:solidFill>
                <a:latin typeface="Arial" panose="020B0604020202020204" pitchFamily="34" charset="0"/>
              </a:rPr>
              <a:t>A internet pode parecer algo fantástico e fascinante, mas além das muitas vantagens e benefícios, trás também dependência, imoralidades e uma enorme perda de tempo. Controlá-la é uma vitória importante.</a:t>
            </a:r>
          </a:p>
        </p:txBody>
      </p:sp>
      <p:sp>
        <p:nvSpPr>
          <p:cNvPr id="3076" name="WordArt 20">
            <a:extLst>
              <a:ext uri="{FF2B5EF4-FFF2-40B4-BE49-F238E27FC236}">
                <a16:creationId xmlns:a16="http://schemas.microsoft.com/office/drawing/2014/main" id="{6902D0D3-9978-48F4-B08F-63DE178F0F5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077" name="Imagem 6">
            <a:extLst>
              <a:ext uri="{FF2B5EF4-FFF2-40B4-BE49-F238E27FC236}">
                <a16:creationId xmlns:a16="http://schemas.microsoft.com/office/drawing/2014/main" id="{0D50A4F1-03E2-4CF5-A0C7-DF706520B2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m 7">
            <a:extLst>
              <a:ext uri="{FF2B5EF4-FFF2-40B4-BE49-F238E27FC236}">
                <a16:creationId xmlns:a16="http://schemas.microsoft.com/office/drawing/2014/main" id="{B7A040C2-572D-47BD-97B5-BB9CD5663C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4BB323F-A2BA-4376-B32A-A04995328733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C433F44-5925-4A67-89D5-EBC7CA492F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 essência da web:</a:t>
            </a:r>
            <a:endParaRPr lang="pt-BR" altLang="pt-BR">
              <a:solidFill>
                <a:srgbClr val="000000"/>
              </a:solidFill>
              <a:latin typeface="Bulldog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EB7B778-AF07-4456-BEBC-F8D398A6AB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1643063"/>
            <a:ext cx="4500563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A Rede Mundial (World Wide Web– WWW) não diz respeito, na verdade, a computadores.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pt-BR" altLang="pt-BR" sz="2800" b="1" i="1">
                <a:solidFill>
                  <a:srgbClr val="000000"/>
                </a:solidFill>
                <a:latin typeface="Arial" panose="020B0604020202020204" pitchFamily="34" charset="0"/>
              </a:rPr>
              <a:t>web</a:t>
            </a: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 diz respeito a pessoas, mídia e escolhas. </a:t>
            </a:r>
          </a:p>
        </p:txBody>
      </p:sp>
      <p:pic>
        <p:nvPicPr>
          <p:cNvPr id="4100" name="Picture 5" descr="internet2">
            <a:extLst>
              <a:ext uri="{FF2B5EF4-FFF2-40B4-BE49-F238E27FC236}">
                <a16:creationId xmlns:a16="http://schemas.microsoft.com/office/drawing/2014/main" id="{167107DB-9B11-4508-8B41-0921FC1946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133600"/>
            <a:ext cx="3657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WordArt 20">
            <a:extLst>
              <a:ext uri="{FF2B5EF4-FFF2-40B4-BE49-F238E27FC236}">
                <a16:creationId xmlns:a16="http://schemas.microsoft.com/office/drawing/2014/main" id="{943392C0-0E80-4651-9CB4-CE597BB6957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4102" name="Imagem 7">
            <a:extLst>
              <a:ext uri="{FF2B5EF4-FFF2-40B4-BE49-F238E27FC236}">
                <a16:creationId xmlns:a16="http://schemas.microsoft.com/office/drawing/2014/main" id="{C9D0E690-5448-432E-81F2-2235880DE9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Imagem 8">
            <a:extLst>
              <a:ext uri="{FF2B5EF4-FFF2-40B4-BE49-F238E27FC236}">
                <a16:creationId xmlns:a16="http://schemas.microsoft.com/office/drawing/2014/main" id="{EDA41E41-6CFD-4F21-AA98-839A48CCE6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2AF1032A-A974-4F10-BED1-5F03DCFF8A6A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6095282-056C-4D3C-82F8-A985597AA2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0010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CC"/>
                </a:solidFill>
                <a:latin typeface="Arial" panose="020B0604020202020204" pitchFamily="34" charset="0"/>
              </a:rPr>
              <a:t>Lembre-se: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0E4C916-1833-4E46-83C0-E7BE58BA82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3810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CC"/>
                </a:solidFill>
                <a:latin typeface="Arial" panose="020B0604020202020204" pitchFamily="34" charset="0"/>
              </a:rPr>
              <a:t>O fato é que a WWW não é uma trama assustadora, maligna, para destruir sua mente e alma. Tampouco é uma resposta celestial a todos os problemas da Terra. É apenas uma ferramenta. </a:t>
            </a:r>
          </a:p>
        </p:txBody>
      </p:sp>
      <p:sp>
        <p:nvSpPr>
          <p:cNvPr id="5124" name="WordArt 20">
            <a:extLst>
              <a:ext uri="{FF2B5EF4-FFF2-40B4-BE49-F238E27FC236}">
                <a16:creationId xmlns:a16="http://schemas.microsoft.com/office/drawing/2014/main" id="{BC97C78C-8860-44D6-8D01-CC75BD16F55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5125" name="Imagem 6">
            <a:extLst>
              <a:ext uri="{FF2B5EF4-FFF2-40B4-BE49-F238E27FC236}">
                <a16:creationId xmlns:a16="http://schemas.microsoft.com/office/drawing/2014/main" id="{80E8D034-9F44-4F3E-B431-E3BE2D721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Imagem 7">
            <a:extLst>
              <a:ext uri="{FF2B5EF4-FFF2-40B4-BE49-F238E27FC236}">
                <a16:creationId xmlns:a16="http://schemas.microsoft.com/office/drawing/2014/main" id="{4C967385-CAD0-4976-BFBE-85894F6899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F1A7335B-EAF9-440F-8052-B7EE211D23D7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B67A0F1-F5A3-4BCA-93CB-EACA314FE5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838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 regra de segurança: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8121568-2AC8-488F-87E3-14AD63F3F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1484313"/>
            <a:ext cx="7772400" cy="360045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Na </a:t>
            </a:r>
            <a:r>
              <a:rPr lang="pt-BR" altLang="pt-BR" sz="2800" b="1" i="1">
                <a:solidFill>
                  <a:srgbClr val="000000"/>
                </a:solidFill>
                <a:latin typeface="Arial" panose="020B0604020202020204" pitchFamily="34" charset="0"/>
              </a:rPr>
              <a:t>web</a:t>
            </a: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 como em tudo o mais, a norma cristã deve ser “tudo o que é verdadeiro, tudo o que é respeitável, tudo o que é justo, tudo o que é puro, tudo o que é amável, tudo o que é de boa fama, se alguma virtude há e se algum louvor existe, seja isso o que ocupe o vosso pensamento” (Filipenses 4:8). </a:t>
            </a:r>
          </a:p>
        </p:txBody>
      </p:sp>
      <p:sp>
        <p:nvSpPr>
          <p:cNvPr id="6148" name="WordArt 20">
            <a:extLst>
              <a:ext uri="{FF2B5EF4-FFF2-40B4-BE49-F238E27FC236}">
                <a16:creationId xmlns:a16="http://schemas.microsoft.com/office/drawing/2014/main" id="{B8049E47-F076-48E9-9BCF-2A8366B542D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6149" name="Imagem 6">
            <a:extLst>
              <a:ext uri="{FF2B5EF4-FFF2-40B4-BE49-F238E27FC236}">
                <a16:creationId xmlns:a16="http://schemas.microsoft.com/office/drawing/2014/main" id="{0FB19D06-E580-4AB5-89AF-CF5C94095E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Imagem 7">
            <a:extLst>
              <a:ext uri="{FF2B5EF4-FFF2-40B4-BE49-F238E27FC236}">
                <a16:creationId xmlns:a16="http://schemas.microsoft.com/office/drawing/2014/main" id="{20E8A632-09E6-4DC2-855A-710C4AAE86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6E69084B-9486-4508-BE37-14D8E5082154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BA77533-90B8-44E7-AF61-1C0FA5C44F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13716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O que evitar: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48CF472-EBC2-4995-8EC5-8F95A6196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2428875"/>
            <a:ext cx="7772400" cy="2576513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Pornografia.</a:t>
            </a: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Violência e discriminação racial.</a:t>
            </a: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Tudo que não se encaixa na “regra de segurança”.</a:t>
            </a:r>
          </a:p>
        </p:txBody>
      </p:sp>
      <p:sp>
        <p:nvSpPr>
          <p:cNvPr id="7172" name="WordArt 20">
            <a:extLst>
              <a:ext uri="{FF2B5EF4-FFF2-40B4-BE49-F238E27FC236}">
                <a16:creationId xmlns:a16="http://schemas.microsoft.com/office/drawing/2014/main" id="{9C9E6763-E9FC-48B7-B8DE-8D620D6661A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7173" name="Imagem 6">
            <a:extLst>
              <a:ext uri="{FF2B5EF4-FFF2-40B4-BE49-F238E27FC236}">
                <a16:creationId xmlns:a16="http://schemas.microsoft.com/office/drawing/2014/main" id="{027D56C5-13C4-4F3F-935A-07E4AE995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Imagem 7">
            <a:extLst>
              <a:ext uri="{FF2B5EF4-FFF2-40B4-BE49-F238E27FC236}">
                <a16:creationId xmlns:a16="http://schemas.microsoft.com/office/drawing/2014/main" id="{51B9D0E9-6E4E-4562-808A-4ACB40294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F5763F42-C7A5-4B7A-93FB-DA86D84AE9CE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8C11D651-EF49-457D-BAA0-5C1161E66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7600" y="1125538"/>
            <a:ext cx="4953000" cy="4606925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CC"/>
                </a:solidFill>
                <a:latin typeface="Arial" panose="020B0604020202020204" pitchFamily="34" charset="0"/>
              </a:rPr>
              <a:t>É possível que você esteja apenas visitando </a:t>
            </a:r>
            <a:r>
              <a:rPr lang="pt-BR" altLang="pt-BR" b="1" i="1">
                <a:solidFill>
                  <a:srgbClr val="FFFFCC"/>
                </a:solidFill>
                <a:latin typeface="Arial" panose="020B0604020202020204" pitchFamily="34" charset="0"/>
              </a:rPr>
              <a:t>sites</a:t>
            </a:r>
            <a:r>
              <a:rPr lang="pt-BR" altLang="pt-BR" b="1">
                <a:solidFill>
                  <a:srgbClr val="FFFFCC"/>
                </a:solidFill>
                <a:latin typeface="Arial" panose="020B0604020202020204" pitchFamily="34" charset="0"/>
              </a:rPr>
              <a:t> bons, positivos – talvez até mesmo cristãos – ainda assim seu uso da </a:t>
            </a:r>
            <a:r>
              <a:rPr lang="pt-BR" altLang="pt-BR" b="1" i="1">
                <a:solidFill>
                  <a:srgbClr val="FFFFCC"/>
                </a:solidFill>
                <a:latin typeface="Arial" panose="020B0604020202020204" pitchFamily="34" charset="0"/>
              </a:rPr>
              <a:t>web</a:t>
            </a:r>
            <a:r>
              <a:rPr lang="pt-BR" altLang="pt-BR" b="1">
                <a:solidFill>
                  <a:srgbClr val="FFFFCC"/>
                </a:solidFill>
                <a:latin typeface="Arial" panose="020B0604020202020204" pitchFamily="34" charset="0"/>
              </a:rPr>
              <a:t> pode estar prejudicando sua vida espiritual.</a:t>
            </a:r>
          </a:p>
        </p:txBody>
      </p:sp>
      <p:sp>
        <p:nvSpPr>
          <p:cNvPr id="8195" name="Rectangle 7">
            <a:extLst>
              <a:ext uri="{FF2B5EF4-FFF2-40B4-BE49-F238E27FC236}">
                <a16:creationId xmlns:a16="http://schemas.microsoft.com/office/drawing/2014/main" id="{BCC045BA-151A-4898-9990-3A4E3CDE30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15888"/>
            <a:ext cx="8077200" cy="1081087"/>
          </a:xfrm>
          <a:noFill/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CC"/>
                </a:solidFill>
                <a:latin typeface="Arial" panose="020B0604020202020204" pitchFamily="34" charset="0"/>
              </a:rPr>
              <a:t>Cuidado com as ciladas:</a:t>
            </a:r>
            <a:r>
              <a:rPr lang="pt-BR" altLang="pt-BR">
                <a:solidFill>
                  <a:srgbClr val="000000"/>
                </a:solidFill>
                <a:latin typeface="Bulldog"/>
              </a:rPr>
              <a:t> </a:t>
            </a:r>
          </a:p>
        </p:txBody>
      </p:sp>
      <p:pic>
        <p:nvPicPr>
          <p:cNvPr id="8196" name="Picture 8" descr="internet1">
            <a:extLst>
              <a:ext uri="{FF2B5EF4-FFF2-40B4-BE49-F238E27FC236}">
                <a16:creationId xmlns:a16="http://schemas.microsoft.com/office/drawing/2014/main" id="{38EF7FC5-64F4-456E-8F47-D80E4E7F6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412875"/>
            <a:ext cx="3106738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WordArt 20">
            <a:extLst>
              <a:ext uri="{FF2B5EF4-FFF2-40B4-BE49-F238E27FC236}">
                <a16:creationId xmlns:a16="http://schemas.microsoft.com/office/drawing/2014/main" id="{76289EAB-5533-47BF-B1B2-3D719E95F74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8198" name="Imagem 7">
            <a:extLst>
              <a:ext uri="{FF2B5EF4-FFF2-40B4-BE49-F238E27FC236}">
                <a16:creationId xmlns:a16="http://schemas.microsoft.com/office/drawing/2014/main" id="{0107B9E5-B33C-40D5-9B91-264787849A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Imagem 8">
            <a:extLst>
              <a:ext uri="{FF2B5EF4-FFF2-40B4-BE49-F238E27FC236}">
                <a16:creationId xmlns:a16="http://schemas.microsoft.com/office/drawing/2014/main" id="{C5758C1C-6AD7-478E-BFFE-3DD74B3F97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98FE0603-2DE3-4EA2-BBFD-C4507FA796F3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BC1A491-A3AF-4763-97B2-797F43C2FE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4375" y="571500"/>
            <a:ext cx="7772400" cy="1066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 questão é o tempo.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3F54FD2-826D-48B4-B2C8-E1C17DFC8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1571625"/>
            <a:ext cx="5105400" cy="3500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O surfe na</a:t>
            </a:r>
            <a:r>
              <a:rPr lang="pt-BR" altLang="pt-BR" sz="2400" b="1" i="1">
                <a:solidFill>
                  <a:srgbClr val="000000"/>
                </a:solidFill>
                <a:latin typeface="Arial" panose="020B0604020202020204" pitchFamily="34" charset="0"/>
              </a:rPr>
              <a:t> web</a:t>
            </a:r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 pode ser um vício. Algumas pessoas passam horas e horas, a cada dia, nela, negligenciando a família e os amigos, o exercício, sono, trabalho, escola e tempo com Deus.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O segredo é ter prioridades e objetivos.</a:t>
            </a:r>
          </a:p>
        </p:txBody>
      </p:sp>
      <p:pic>
        <p:nvPicPr>
          <p:cNvPr id="9220" name="Picture 6" descr="internet4">
            <a:extLst>
              <a:ext uri="{FF2B5EF4-FFF2-40B4-BE49-F238E27FC236}">
                <a16:creationId xmlns:a16="http://schemas.microsoft.com/office/drawing/2014/main" id="{8FC58091-730E-4DAC-8C27-4F7FF07A7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05000"/>
            <a:ext cx="2570163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WordArt 20">
            <a:extLst>
              <a:ext uri="{FF2B5EF4-FFF2-40B4-BE49-F238E27FC236}">
                <a16:creationId xmlns:a16="http://schemas.microsoft.com/office/drawing/2014/main" id="{D5B4E089-CAF5-4C8E-9BFA-18765A8036F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9222" name="Imagem 7">
            <a:extLst>
              <a:ext uri="{FF2B5EF4-FFF2-40B4-BE49-F238E27FC236}">
                <a16:creationId xmlns:a16="http://schemas.microsoft.com/office/drawing/2014/main" id="{F179D981-18BF-4D48-8864-A2A0B6FAE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Imagem 8">
            <a:extLst>
              <a:ext uri="{FF2B5EF4-FFF2-40B4-BE49-F238E27FC236}">
                <a16:creationId xmlns:a16="http://schemas.microsoft.com/office/drawing/2014/main" id="{89772746-4216-4589-806C-7A803BB8B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21B076C3-97F1-4000-8A12-3969BD434593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5F76B55-47CA-4062-A83A-64CF479666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CC"/>
                </a:solidFill>
                <a:latin typeface="Arial" panose="020B0604020202020204" pitchFamily="34" charset="0"/>
              </a:rPr>
              <a:t>Amigos virtuais.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248611C-4E77-446F-B1DA-542C8B227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 amizade </a:t>
            </a:r>
            <a:r>
              <a:rPr lang="pt-BR" altLang="pt-BR" b="1" i="1">
                <a:latin typeface="Arial" panose="020B0604020202020204" pitchFamily="34" charset="0"/>
              </a:rPr>
              <a:t>on-line</a:t>
            </a:r>
            <a:r>
              <a:rPr lang="pt-BR" altLang="pt-BR" b="1">
                <a:latin typeface="Arial" panose="020B0604020202020204" pitchFamily="34" charset="0"/>
              </a:rPr>
              <a:t> pode ser maravilhosa. Mas vem com uma grande advertência anexa. Você não vê as pessoas. Não sabe absolutamente nada sobre elas, salvo aquilo que escolhem digitar no computador. </a:t>
            </a:r>
          </a:p>
        </p:txBody>
      </p:sp>
      <p:sp>
        <p:nvSpPr>
          <p:cNvPr id="10244" name="WordArt 20">
            <a:extLst>
              <a:ext uri="{FF2B5EF4-FFF2-40B4-BE49-F238E27FC236}">
                <a16:creationId xmlns:a16="http://schemas.microsoft.com/office/drawing/2014/main" id="{7C710ACD-F82B-4A61-8222-0D31C72375C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0245" name="Imagem 6">
            <a:extLst>
              <a:ext uri="{FF2B5EF4-FFF2-40B4-BE49-F238E27FC236}">
                <a16:creationId xmlns:a16="http://schemas.microsoft.com/office/drawing/2014/main" id="{2D0B49AF-F73B-44EA-B7F7-43315F3C7F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Imagem 7">
            <a:extLst>
              <a:ext uri="{FF2B5EF4-FFF2-40B4-BE49-F238E27FC236}">
                <a16:creationId xmlns:a16="http://schemas.microsoft.com/office/drawing/2014/main" id="{5505EACB-3BA4-4905-A482-A597798824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A4C084F-2A12-4932-A5C3-E3062BFA7188}"/>
              </a:ext>
            </a:extLst>
          </p:cNvPr>
          <p:cNvSpPr/>
          <p:nvPr/>
        </p:nvSpPr>
        <p:spPr>
          <a:xfrm>
            <a:off x="3310525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691</Words>
  <Application>Microsoft Office PowerPoint</Application>
  <PresentationFormat>Apresentação na tela (4:3)</PresentationFormat>
  <Paragraphs>74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Times New Roman</vt:lpstr>
      <vt:lpstr>Arial</vt:lpstr>
      <vt:lpstr>Calibri</vt:lpstr>
      <vt:lpstr>Bulldog</vt:lpstr>
      <vt:lpstr>Estrutura padrão</vt:lpstr>
      <vt:lpstr>Internet</vt:lpstr>
      <vt:lpstr>Dica Geral:</vt:lpstr>
      <vt:lpstr>A essência da web:</vt:lpstr>
      <vt:lpstr>Lembre-se:</vt:lpstr>
      <vt:lpstr>A regra de segurança:</vt:lpstr>
      <vt:lpstr>O que evitar: </vt:lpstr>
      <vt:lpstr>Cuidado com as ciladas: </vt:lpstr>
      <vt:lpstr>A questão é o tempo.</vt:lpstr>
      <vt:lpstr>Amigos virtuais.</vt:lpstr>
      <vt:lpstr>Regras de segurança:</vt:lpstr>
      <vt:lpstr>Resumo:</vt:lpstr>
      <vt:lpstr>Para Debater: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Ed. Tempos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</dc:creator>
  <cp:keywords>www.4tons.com</cp:keywords>
  <dc:description>COMÉRCIO PROIBIDO. USO PESSOAL</dc:description>
  <cp:lastModifiedBy>Pr. Marcelo Carvalho</cp:lastModifiedBy>
  <cp:revision>34</cp:revision>
  <dcterms:created xsi:type="dcterms:W3CDTF">2002-10-16T00:48:43Z</dcterms:created>
  <dcterms:modified xsi:type="dcterms:W3CDTF">2019-11-21T09:43:38Z</dcterms:modified>
  <cp:category>SM-JOVENS</cp:category>
</cp:coreProperties>
</file>