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CC66FF"/>
    <a:srgbClr val="66FFFF"/>
    <a:srgbClr val="CCFF66"/>
    <a:srgbClr val="FFFF00"/>
    <a:srgbClr val="990000"/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4DFE3F-91EA-4084-A3D8-18EBEDAEA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13583E-BE57-410A-A0DE-EB991D8F3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5AED7-EBFB-4B85-A091-DA784AE8D9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E656B-DC73-4EC9-9859-74149B4453B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456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BC8F24-4175-4E31-A06D-8F07308CE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AFA44E-0D51-4788-B941-241AB45048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C1BAA5-8FED-49D6-8AAE-F3C66A6F2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FA579-4820-4349-B040-EE04FEF008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520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2BC00-0252-4081-AB63-993F1CD37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4C51B1-CF2F-4AEF-A118-57A179E74E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146538-C3D8-4778-B47E-8AE0340CD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29AC8-B1F4-446C-9F59-DACBA2CE4F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400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DCA470-2909-4115-85A9-89F32A7D6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3AF7FE-A63B-4546-AD1F-A0F9274FB5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DED377-762F-4A07-A4E4-C145D52D21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6ED5C-AB36-4E41-8BA4-846C28D686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021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B035BB-0BE4-45A5-A6DE-2CE140D22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43367C-48F4-4E8A-B52D-589172B986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1CEF21-46AB-4F2C-8617-39906A5CEB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C8E65-16A8-4A78-847B-EF9F797C5F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221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BB88FE-1A61-4897-943E-703C61682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ECF437-6A6D-49DD-8120-7BAEB5BBA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327E4-06B3-4F5D-80F8-853525544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84E32-1B3A-400C-86E3-415A698B99B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404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3CF00C-BA3C-4CB8-89FE-56019CFF01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5178C-EFE7-4962-B655-24862CEC9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EFC1AE-7D39-47C5-98CC-FA3245AE44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BB470-FD19-456E-8A8B-9BA6F5E0A2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409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9EEE45-7CD4-4F63-A989-ECAF1ACF3C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EEF41B-4A18-4DDF-8AC5-AD1FF8EF5D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0796DD1-CA4D-4DF3-8076-1FF0CCDF7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9A9AD-753E-4356-8FB8-07F1C6B7E1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174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4A84A89-BD7C-4FF3-B1F7-3818838A2B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F03ADC-ACC4-4954-B724-92A5B01CB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0E0D6A-B46F-455C-83EA-B97AC19D48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D7C9C-93D6-4823-B65B-2F83CBE07F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93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4A77B-72A2-462E-9E70-E2A747A4B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C69CDB-8696-4274-8E74-BEB277E25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F396B2-5AFA-46F2-97F1-B87648621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AAFE6-BCAE-4F1D-BE97-CCC7FD90324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348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184E85-7A80-4910-88BB-A112D0C4E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068870-C08F-4CEB-91F6-B093E6093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4C7C8-31EB-431E-A0C6-281717810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1E19B-DC85-4B48-8B6E-D6C6731C41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083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A53852E-EA4C-4F94-AA21-6AA33C725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03A06D-EC80-47E7-A20F-B69213DFA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0FADC4-6087-48FD-8474-140DCAAAF9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0F8C3D-37D0-4401-AB85-AD10DCCCD0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CFC619-37A4-4BC6-A041-8BB3EED9A7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D2DA144A-A3D9-4E3C-BFE4-C3350E088A1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CB5E6C2-2D79-4A55-ACE3-BF91DBD06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Jovens Adventistas nas Escolas Públicas</a:t>
            </a:r>
          </a:p>
        </p:txBody>
      </p:sp>
      <p:pic>
        <p:nvPicPr>
          <p:cNvPr id="2051" name="Picture 3" descr="capa_01cópia">
            <a:extLst>
              <a:ext uri="{FF2B5EF4-FFF2-40B4-BE49-F238E27FC236}">
                <a16:creationId xmlns:a16="http://schemas.microsoft.com/office/drawing/2014/main" id="{2F2E19E3-E1FE-4A87-B5EF-842B51604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050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>
            <a:extLst>
              <a:ext uri="{FF2B5EF4-FFF2-40B4-BE49-F238E27FC236}">
                <a16:creationId xmlns:a16="http://schemas.microsoft.com/office/drawing/2014/main" id="{94273F76-14CA-4A1D-AC01-AB17C64AE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3" name="Picture 7" descr="Estilo">
            <a:extLst>
              <a:ext uri="{FF2B5EF4-FFF2-40B4-BE49-F238E27FC236}">
                <a16:creationId xmlns:a16="http://schemas.microsoft.com/office/drawing/2014/main" id="{C5440125-E7C3-4A6E-BC08-43BF6EDEB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20">
            <a:extLst>
              <a:ext uri="{FF2B5EF4-FFF2-40B4-BE49-F238E27FC236}">
                <a16:creationId xmlns:a16="http://schemas.microsoft.com/office/drawing/2014/main" id="{D3A4EFDC-3786-463A-9202-90426F8F29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502961E9-3512-410E-ABD8-F9B3A86170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D2A6450F-26AD-47EF-9DDB-8AB0E03653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7D956830-6847-48CA-BDFB-3D0D97E9AF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285750"/>
            <a:ext cx="127476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B7BC19-2F47-486E-AA7E-4BB00019B846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D94D86A-A0E4-4ABE-A6A0-E091B1B1C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  <a:t>Não se feche em sua concha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D597F52-F511-420D-934F-8DE3E4C27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2205038"/>
            <a:ext cx="7772400" cy="1647825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Busque atividades nas quais você pode se envolver sem violar suas crenças.</a:t>
            </a:r>
          </a:p>
        </p:txBody>
      </p:sp>
      <p:pic>
        <p:nvPicPr>
          <p:cNvPr id="11268" name="Picture 4" descr="Conchacópia">
            <a:extLst>
              <a:ext uri="{FF2B5EF4-FFF2-40B4-BE49-F238E27FC236}">
                <a16:creationId xmlns:a16="http://schemas.microsoft.com/office/drawing/2014/main" id="{EC193B53-37FD-4556-BDFA-C10753588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4290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20">
            <a:extLst>
              <a:ext uri="{FF2B5EF4-FFF2-40B4-BE49-F238E27FC236}">
                <a16:creationId xmlns:a16="http://schemas.microsoft.com/office/drawing/2014/main" id="{957678E6-EE08-47F0-9264-E5BFEA0621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1270" name="Imagem 7">
            <a:extLst>
              <a:ext uri="{FF2B5EF4-FFF2-40B4-BE49-F238E27FC236}">
                <a16:creationId xmlns:a16="http://schemas.microsoft.com/office/drawing/2014/main" id="{D828D3E6-BC3E-482E-B40A-E0AC59352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Imagem 8">
            <a:extLst>
              <a:ext uri="{FF2B5EF4-FFF2-40B4-BE49-F238E27FC236}">
                <a16:creationId xmlns:a16="http://schemas.microsoft.com/office/drawing/2014/main" id="{2DBEB860-B9A4-4543-B8CE-5F0C927CDF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894AA4F3-E7A6-4251-870E-70ABE72A6707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ABD794E-F9F2-4BE6-94E9-18D0FDEB7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  <a:t>Encontre seu lugar na igreja</a:t>
            </a:r>
            <a:b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</a:br>
            <a:endParaRPr lang="pt-BR" altLang="pt-BR" b="1">
              <a:solidFill>
                <a:srgbClr val="170054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FAB7E77-2C43-4B9B-965F-E535D8A7C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643063"/>
            <a:ext cx="824865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 você deseja se manter firme em Cristo e nas crenças adventistas do sétimo dia, necessitará da ajuda de sua família da igreja. </a:t>
            </a:r>
          </a:p>
        </p:txBody>
      </p:sp>
      <p:pic>
        <p:nvPicPr>
          <p:cNvPr id="12292" name="Picture 4" descr="Meninas">
            <a:extLst>
              <a:ext uri="{FF2B5EF4-FFF2-40B4-BE49-F238E27FC236}">
                <a16:creationId xmlns:a16="http://schemas.microsoft.com/office/drawing/2014/main" id="{A36037F8-7DAE-4248-8AE1-B15D1F881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38" y="3330575"/>
            <a:ext cx="26479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20">
            <a:extLst>
              <a:ext uri="{FF2B5EF4-FFF2-40B4-BE49-F238E27FC236}">
                <a16:creationId xmlns:a16="http://schemas.microsoft.com/office/drawing/2014/main" id="{DBF58403-92C0-457D-A683-FB731B7019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2294" name="Imagem 7">
            <a:extLst>
              <a:ext uri="{FF2B5EF4-FFF2-40B4-BE49-F238E27FC236}">
                <a16:creationId xmlns:a16="http://schemas.microsoft.com/office/drawing/2014/main" id="{1896F936-9900-4E7F-8E34-840B72C10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agem 8">
            <a:extLst>
              <a:ext uri="{FF2B5EF4-FFF2-40B4-BE49-F238E27FC236}">
                <a16:creationId xmlns:a16="http://schemas.microsoft.com/office/drawing/2014/main" id="{267C8630-3A79-4430-AAE1-A86BB401E8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A5D7590-915F-40CA-BB6F-8BD195E5FD8F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0135D68-A7DE-4EDA-9725-BDADC04CA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0350"/>
            <a:ext cx="8458200" cy="711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Assuma sua identidade</a:t>
            </a:r>
            <a:r>
              <a:rPr lang="pt-BR" altLang="pt-BR">
                <a:solidFill>
                  <a:srgbClr val="170054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B509330-27BF-4060-AA8C-E652A4EF7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8187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Enfoque o positivo em seu relacionamento com Deus e com sua fé adventista. Você tem a oportunidade de ser um exemplo. Assim, defenda Jesus no meio do território inimigo. Aproveite toda oportunidade para falar de sua crença de uma forma positiva e construtiva. 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15554F69-3CA1-4EF2-A07A-95F4857181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91E1705A-A8C8-42A2-9F01-944BA45F8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86576AEA-DB86-4E65-A3EA-E3CAA1FCC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091C367-4E67-4030-8829-16206E3E3A4A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45FBC43-87D2-4A47-B730-23A278910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F5AF110-D526-4E86-AC33-C54FB41D8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responde se seus colegas de curso em uma escola pública desafiam sua fé em Deus?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É possível a um adventista freqüentar uma escola pública sem comprometer suas crenças e princípios? Como?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88DC308B-5B4B-43FB-8509-1AD37DBFB1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D191EABF-DD3C-41BA-84D0-C0685A08C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A34C406C-1338-45CA-9B95-2A1384DA9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5E330E3-30F2-482A-8C8A-89C37FD958DC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6BF9A2E3-1E39-4E4D-86BF-62E3EE2DB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4191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alguns dos desafios e tentações que os adventistas em escolas públicas têm de enfrentar? Como eles são diferentes dos enfrentados nas escolas da igreja? Que atitudes e/ou ações positivas os jovens podem ter/fazer para vencer esses desafios?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2913CD36-7469-4314-83C5-0E325428D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1475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 u="none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pic>
        <p:nvPicPr>
          <p:cNvPr id="15364" name="Imagem 6">
            <a:extLst>
              <a:ext uri="{FF2B5EF4-FFF2-40B4-BE49-F238E27FC236}">
                <a16:creationId xmlns:a16="http://schemas.microsoft.com/office/drawing/2014/main" id="{72E7153B-067C-4A68-BE63-3E47917415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m 7">
            <a:extLst>
              <a:ext uri="{FF2B5EF4-FFF2-40B4-BE49-F238E27FC236}">
                <a16:creationId xmlns:a16="http://schemas.microsoft.com/office/drawing/2014/main" id="{C5619772-A6C4-459D-B14D-0D5F2E8C83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24C0BD44-DEDF-4C9F-B039-2F2CF669CC0C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1DAAFB9-FACB-4E68-AF68-1113017E2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3581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 que forma os jovens adventistas que estudam em uma escola pública podem testemunhar de sua fé? É também possível ser uma testemunha negativa nesse ambiente? Como isso pode ser evitado?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642EB7-BDFF-42D9-A6E4-169A83845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63" y="3357563"/>
            <a:ext cx="1541462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 u="none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0A9FA5FF-1DE0-425F-9560-3EF374D9E7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8C3D5290-CA3E-4D8F-817D-FE8D3BFE3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B35B2305-A4AE-4021-88D4-2743C5263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841D12F-531A-4477-AFD3-69965EA9B079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3BDFFD31-67E3-40AE-8839-5F322513C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7772400" cy="3124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se sente por ser o único adventista na sua escola?</a:t>
            </a:r>
            <a:b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que você pode fazer se for destratado devido à sua convicção religiosa?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6085826A-1DBE-4B9F-900B-4CBC8BE00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286125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 u="none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241C956E-8FCA-46FD-B04C-099E9B1A16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DC4559A5-709D-4DF2-8726-1AC610938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4725F747-9373-4C24-8E57-8137F64D8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9BA5E89-82A3-4747-B4D2-1DAD2AB494B3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F8AA3F1-D37B-4DB8-AFA4-AA6C79D9F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lida com os conflitos com a guarda do sábado no ambiente de uma escola pública, como jogos, festas e outros eventos sociais?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3EAF85C8-C230-467D-886E-71C55FCB5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50043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 u="none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8" name="WordArt 20">
            <a:extLst>
              <a:ext uri="{FF2B5EF4-FFF2-40B4-BE49-F238E27FC236}">
                <a16:creationId xmlns:a16="http://schemas.microsoft.com/office/drawing/2014/main" id="{906B2E2B-4DF1-4004-8618-3A0B39894D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8437" name="Imagem 8">
            <a:extLst>
              <a:ext uri="{FF2B5EF4-FFF2-40B4-BE49-F238E27FC236}">
                <a16:creationId xmlns:a16="http://schemas.microsoft.com/office/drawing/2014/main" id="{FB23EDA1-6AF5-4023-AC8F-148CFB3D3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9">
            <a:extLst>
              <a:ext uri="{FF2B5EF4-FFF2-40B4-BE49-F238E27FC236}">
                <a16:creationId xmlns:a16="http://schemas.microsoft.com/office/drawing/2014/main" id="{11DB6AC9-68A0-489A-8259-1B9B58F1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F87735E-8C31-40FA-B0C8-6BCB6A1C7A5A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0">
            <a:extLst>
              <a:ext uri="{FF2B5EF4-FFF2-40B4-BE49-F238E27FC236}">
                <a16:creationId xmlns:a16="http://schemas.microsoft.com/office/drawing/2014/main" id="{81D5E5D4-EE5A-4141-82AA-439CCEC267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9459" name="Imagem 4">
            <a:extLst>
              <a:ext uri="{FF2B5EF4-FFF2-40B4-BE49-F238E27FC236}">
                <a16:creationId xmlns:a16="http://schemas.microsoft.com/office/drawing/2014/main" id="{2B50A86C-5740-4220-A100-E2C4D9356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m 5">
            <a:extLst>
              <a:ext uri="{FF2B5EF4-FFF2-40B4-BE49-F238E27FC236}">
                <a16:creationId xmlns:a16="http://schemas.microsoft.com/office/drawing/2014/main" id="{A53F754D-9B05-43E2-B0A9-7883E8669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Imagem 6">
            <a:extLst>
              <a:ext uri="{FF2B5EF4-FFF2-40B4-BE49-F238E27FC236}">
                <a16:creationId xmlns:a16="http://schemas.microsoft.com/office/drawing/2014/main" id="{B9F84901-BE9E-4F53-AA5E-AE31CAF398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1071563"/>
            <a:ext cx="421163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294B7370-1345-444C-9957-6ABD50D7826F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615B668-A839-4173-BD8A-0401F7E0F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A2718B-7A97-4A05-B0B1-9670456D3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   Mesmo que pareça uma ameaça à sua fé, freqüentar uma escola pública pode ser uma ótima oportunidade de testemunhar, desenvolver firmeza nos princípios e, até, se preparar para grandes desafios que virão no futuro.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D909DA5A-6241-4A72-A95A-4B1F925B0F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9C4C9AB5-4A9F-4E90-93E7-D366EEB95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05B59C0E-CF6B-4981-ADE7-A247A434E6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35EE0796-1E7E-4F1B-B0EA-E9AD025B7E91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CD2DC8E-51D0-42A4-8AB3-46A1C9CF8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447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Você e os Outros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BBA5AAB-1048-418C-9D8B-6273BEFDA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276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Jesus pediu a Seu Pai para proteger Seus seguidores porque viviam no mundo mas não eram do mundo.</a:t>
            </a:r>
          </a:p>
          <a:p>
            <a:pPr algn="ctr" eaLnBrk="1" hangingPunct="1">
              <a:buFontTx/>
              <a:buNone/>
            </a:pPr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(João 17:14)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D3788773-52F8-4417-AC9E-853A745B9F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03289171-A06C-4CE6-878B-CD92AF98A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4B7E7986-EC11-4285-8E05-76001D7230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DF97BD3-9261-4DE7-BD95-430037C4AB2D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2DB9E0-6204-41F2-A159-0D887C0E2C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576263"/>
            <a:ext cx="7772400" cy="4148137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está “no” mundo de sua escola – freqüentando-a, envolvido e ativo – porém não pertence ao mesmo mundo de seus colegas de classe. </a:t>
            </a:r>
          </a:p>
        </p:txBody>
      </p:sp>
      <p:sp>
        <p:nvSpPr>
          <p:cNvPr id="5" name="WordArt 20">
            <a:extLst>
              <a:ext uri="{FF2B5EF4-FFF2-40B4-BE49-F238E27FC236}">
                <a16:creationId xmlns:a16="http://schemas.microsoft.com/office/drawing/2014/main" id="{1AF1551C-6F8A-4AA8-A7DA-C008AAAD3E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5124" name="Imagem 5">
            <a:extLst>
              <a:ext uri="{FF2B5EF4-FFF2-40B4-BE49-F238E27FC236}">
                <a16:creationId xmlns:a16="http://schemas.microsoft.com/office/drawing/2014/main" id="{23199A31-1319-4F4C-92EF-2DC872B53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6">
            <a:extLst>
              <a:ext uri="{FF2B5EF4-FFF2-40B4-BE49-F238E27FC236}">
                <a16:creationId xmlns:a16="http://schemas.microsoft.com/office/drawing/2014/main" id="{F50142EF-F2E2-437C-89A1-7C6D6D6227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6D2A140-AE37-47D2-B91C-D32C2F03E462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19898C-780E-4F63-9305-09BE405CD5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700213"/>
            <a:ext cx="7772400" cy="1851025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possui valores, alvos e prioridades diferentes.</a:t>
            </a:r>
          </a:p>
        </p:txBody>
      </p:sp>
      <p:sp>
        <p:nvSpPr>
          <p:cNvPr id="5" name="WordArt 20">
            <a:extLst>
              <a:ext uri="{FF2B5EF4-FFF2-40B4-BE49-F238E27FC236}">
                <a16:creationId xmlns:a16="http://schemas.microsoft.com/office/drawing/2014/main" id="{678636FE-C54C-459A-ACCD-03C4E95A5C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6148" name="Imagem 5">
            <a:extLst>
              <a:ext uri="{FF2B5EF4-FFF2-40B4-BE49-F238E27FC236}">
                <a16:creationId xmlns:a16="http://schemas.microsoft.com/office/drawing/2014/main" id="{CB657860-DA11-437F-A108-3207525D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Imagem 6">
            <a:extLst>
              <a:ext uri="{FF2B5EF4-FFF2-40B4-BE49-F238E27FC236}">
                <a16:creationId xmlns:a16="http://schemas.microsoft.com/office/drawing/2014/main" id="{F285D8BE-2869-4ECC-8E74-2C063D1D6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1059E6-5A05-4D19-9E3B-13F90C101598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768C893-0531-4C39-8E8E-A39729A79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2954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A Realidade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CCA2D99-D55B-46BB-830A-B1B585FB3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31963"/>
            <a:ext cx="7772400" cy="3352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Vivemos em um mundo onde o pecado está por todas as partes. Quer em uma escola pública ou em um internato adventista, não há como evitá-lo. Você tem que enfrentá-lo e lutar contra ele.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2B73C25E-CAF1-4434-B467-988E63B7E9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EF09FF73-F6EA-4811-9F82-6BDD9214B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BBD361EA-5DBF-4AC8-9DB7-1804D131F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46EEEED-02A3-46D2-A5D2-8B5E99599817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6E85385-5DC6-4E9D-958B-B2954115EF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00400" y="1905000"/>
            <a:ext cx="5257800" cy="29718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5 Passos Para Superar Esta Situação</a:t>
            </a:r>
          </a:p>
        </p:txBody>
      </p:sp>
      <p:pic>
        <p:nvPicPr>
          <p:cNvPr id="8195" name="Picture 4" descr="carteiracópia">
            <a:extLst>
              <a:ext uri="{FF2B5EF4-FFF2-40B4-BE49-F238E27FC236}">
                <a16:creationId xmlns:a16="http://schemas.microsoft.com/office/drawing/2014/main" id="{348862F5-575F-421D-8078-3BEEFE9C0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28625"/>
            <a:ext cx="2659062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20">
            <a:extLst>
              <a:ext uri="{FF2B5EF4-FFF2-40B4-BE49-F238E27FC236}">
                <a16:creationId xmlns:a16="http://schemas.microsoft.com/office/drawing/2014/main" id="{E19F63AE-3BF6-4A9C-9B33-1E49B86B106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1C9368EB-0103-425F-9CCE-CE03D96B1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B7898BC6-56B6-4117-A0EE-B9AB6B635B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D404374-4002-42B9-B195-681F3E8BDDD7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BADB34-B728-44DE-BEC7-83A32C7B0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  <a:t>Tenha uma Base</a:t>
            </a:r>
            <a:b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170054"/>
                </a:solidFill>
                <a:latin typeface="Arial" panose="020B0604020202020204" pitchFamily="34" charset="0"/>
              </a:rPr>
              <a:t>Firme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24DB63F-5178-401B-BCBE-CDB1B9903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0413" y="1989138"/>
            <a:ext cx="7772400" cy="3505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É sua responsabilidade orar, ler sua Bíblia, ir à igreja e estabelecer-se firmemente em sua própria identidade cristã. Conhecer aquilo que você crê e por que crê, para enfrentar os desafios.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40794796-D6B8-4E90-BFC5-5081D1C33E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190C96B4-6D4B-41CF-9946-DF62682E6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8537152D-E906-487B-A81D-3E3E4EC31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3FBFD60-0563-4379-A39A-F28338708966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B60BE4C-C077-4955-828D-61A9264A2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Associe-se a colegas de princípios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858901-C1F1-4FD7-8471-DF07399CA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781300"/>
            <a:ext cx="7772400" cy="2971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Você necessita de uma rede de apoio de outros jovens da escola que partilham de seus valores cristãos. </a:t>
            </a:r>
          </a:p>
        </p:txBody>
      </p:sp>
      <p:sp>
        <p:nvSpPr>
          <p:cNvPr id="6" name="WordArt 20">
            <a:extLst>
              <a:ext uri="{FF2B5EF4-FFF2-40B4-BE49-F238E27FC236}">
                <a16:creationId xmlns:a16="http://schemas.microsoft.com/office/drawing/2014/main" id="{B973713A-AF5D-4690-A951-697E475808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Estiloja.com</a:t>
            </a:r>
          </a:p>
        </p:txBody>
      </p:sp>
      <p:pic>
        <p:nvPicPr>
          <p:cNvPr id="10245" name="Imagem 6">
            <a:extLst>
              <a:ext uri="{FF2B5EF4-FFF2-40B4-BE49-F238E27FC236}">
                <a16:creationId xmlns:a16="http://schemas.microsoft.com/office/drawing/2014/main" id="{11B32F03-56B7-4177-AD4B-2F1014275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m 7">
            <a:extLst>
              <a:ext uri="{FF2B5EF4-FFF2-40B4-BE49-F238E27FC236}">
                <a16:creationId xmlns:a16="http://schemas.microsoft.com/office/drawing/2014/main" id="{05EE53B3-EA57-4D4C-818A-9497F3689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236183C-1124-42E2-986C-CC88C54185CF}"/>
              </a:ext>
            </a:extLst>
          </p:cNvPr>
          <p:cNvSpPr/>
          <p:nvPr/>
        </p:nvSpPr>
        <p:spPr>
          <a:xfrm>
            <a:off x="3382533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u="none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u="none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u="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624</Words>
  <Application>Microsoft Office PowerPoint</Application>
  <PresentationFormat>Apresentação na tela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Times New Roman</vt:lpstr>
      <vt:lpstr>Arial</vt:lpstr>
      <vt:lpstr>Calibri</vt:lpstr>
      <vt:lpstr>Estrutura padrão</vt:lpstr>
      <vt:lpstr>Jovens Adventistas nas Escolas Públicas</vt:lpstr>
      <vt:lpstr>Dica Geral</vt:lpstr>
      <vt:lpstr>Você e os Outros</vt:lpstr>
      <vt:lpstr>Você está “no” mundo de sua escola – freqüentando-a, envolvido e ativo – porém não pertence ao mesmo mundo de seus colegas de classe. </vt:lpstr>
      <vt:lpstr>Você possui valores, alvos e prioridades diferentes.</vt:lpstr>
      <vt:lpstr>A Realidade</vt:lpstr>
      <vt:lpstr>5 Passos Para Superar Esta Situação</vt:lpstr>
      <vt:lpstr>Tenha uma Base Firme</vt:lpstr>
      <vt:lpstr>Associe-se a colegas de princípios</vt:lpstr>
      <vt:lpstr>Não se feche em sua concha</vt:lpstr>
      <vt:lpstr>Encontre seu lugar na igreja </vt:lpstr>
      <vt:lpstr>Assuma sua identidade 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8</cp:revision>
  <dcterms:created xsi:type="dcterms:W3CDTF">2002-10-16T00:48:43Z</dcterms:created>
  <dcterms:modified xsi:type="dcterms:W3CDTF">2019-11-21T09:43:27Z</dcterms:modified>
  <cp:category>SM-JOVENS</cp:category>
</cp:coreProperties>
</file>