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70" r:id="rId9"/>
    <p:sldId id="272" r:id="rId10"/>
    <p:sldId id="273" r:id="rId11"/>
    <p:sldId id="274" r:id="rId12"/>
    <p:sldId id="275" r:id="rId13"/>
    <p:sldId id="276" r:id="rId14"/>
    <p:sldId id="265" r:id="rId15"/>
    <p:sldId id="266" r:id="rId16"/>
    <p:sldId id="271" r:id="rId17"/>
    <p:sldId id="277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0066"/>
    <a:srgbClr val="003366"/>
    <a:srgbClr val="CCCC00"/>
    <a:srgbClr val="CC9900"/>
    <a:srgbClr val="FF9966"/>
    <a:srgbClr val="0099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60" autoAdjust="0"/>
    <p:restoredTop sz="90929"/>
  </p:normalViewPr>
  <p:slideViewPr>
    <p:cSldViewPr>
      <p:cViewPr varScale="1">
        <p:scale>
          <a:sx n="61" d="100"/>
          <a:sy n="61" d="100"/>
        </p:scale>
        <p:origin x="8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2AC6E2-4CBE-4997-81C3-CE16F0675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7D4E33-7D17-4186-866A-A51E30560B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3B3650-EC38-4C32-A276-BC2135539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86FABB-288C-4B51-9085-58F3721BF90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3386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19C9D-B4C6-494B-AB3A-A77DBFA963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AAAD71-3C8C-43D9-BACC-0F6543DF39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8D6C15-895C-4B86-A59F-8DC54539A4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752039-3F9C-468D-AC75-EDC4761D02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576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1E1A27-E593-4269-A148-67CDC085A0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5E4E89-6FF9-48A0-B7C4-D98528CDE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BD73B0-E435-4182-8ABC-E42D9B5B9B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DBAF75-1DA8-42AA-B018-7B472AA31F1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193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5A3B2D-48A1-4AD4-B765-9763C419D1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8FA840-5700-488A-973B-B310D48FA4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FC505-B68B-4084-97B4-3152532E4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3212D2-E6F3-4086-828D-E53D46FDDC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347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701937-8F02-44C6-8808-4596B018D3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D27D49-FBD8-47D8-978B-FE21E678C3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ED365C-16A4-433F-B160-345567DA8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F71F7-2A01-4A14-9300-A799965612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6372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1C0089-A5EC-48F0-BD0F-AFD7318FC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799D0-3126-43C3-BFA6-14135DE20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743CC2-660A-4036-A65D-6D9AB15FD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4D0FE-50A9-41F7-AEE9-F7E1E8B522C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701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34A436D-6597-432E-924D-84AE335FAE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743E6BD-FF37-47AB-8C9E-E5E061413C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E96DD-7C08-48BF-91B7-6436C822E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7BBDD-F0EE-45EA-9034-F898F54C5E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5529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C81939A-EEF0-41A6-8908-31982D290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C5CC9A-6EFE-4DAE-9C8F-EE12E21AD9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6D67D6-DB1A-42FC-8582-BC836DF1BE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B32DCE-77DE-4B1E-A88F-CFF07C12206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0174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CE2CE1-033C-4F45-83C8-ACE36036D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1E1171-47C2-4C4C-8860-3C46D4D314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D724078-AAAB-4232-9D49-3097A09E81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39F76-FE61-47F9-A0F9-1F461BFF19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394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4AA6FB-D05F-4ADF-86BC-05185D86A8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587798-3B99-47B6-BB01-C319F7239D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AF287B-0DC9-43EA-94C2-42AE27EC8D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C7A035-D5BB-4CC3-88BA-0CCEE870BBF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97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27D113-3D63-4984-9876-350FFE028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02F021-DDAA-4350-B824-63579CC7E5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02DC7A-B0DF-4A06-A8D5-D99FD59329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3FE5B0-89AD-4FC1-B60E-1962E9777D5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286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2CFFD2-C547-4CC9-8479-D1723B792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E795F64-DFBA-46F0-AB00-C86722826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EEE514-393A-4707-A2B0-6C53456FB8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7EC5F08-DC1C-4364-B9B0-B7182D272F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4D70BC-9AFF-4C4A-984C-38F9BB084E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7FBB7C-3090-4E07-828C-123008A7BA8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03DABCF4-C899-4E42-ABA2-ABFDFFEE5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1" name="Picture 7" descr="Estilo">
            <a:extLst>
              <a:ext uri="{FF2B5EF4-FFF2-40B4-BE49-F238E27FC236}">
                <a16:creationId xmlns:a16="http://schemas.microsoft.com/office/drawing/2014/main" id="{81079EA0-3000-4DA8-B78E-9C9F494C0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8">
            <a:extLst>
              <a:ext uri="{FF2B5EF4-FFF2-40B4-BE49-F238E27FC236}">
                <a16:creationId xmlns:a16="http://schemas.microsoft.com/office/drawing/2014/main" id="{FF63E559-2B4A-45CA-82CD-7BD4CCC321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Jovens Enfrentam</a:t>
            </a:r>
            <a:b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</a:br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o Futuro</a:t>
            </a:r>
          </a:p>
        </p:txBody>
      </p:sp>
      <p:pic>
        <p:nvPicPr>
          <p:cNvPr id="2053" name="Picture 21" descr="futuro abertura">
            <a:extLst>
              <a:ext uri="{FF2B5EF4-FFF2-40B4-BE49-F238E27FC236}">
                <a16:creationId xmlns:a16="http://schemas.microsoft.com/office/drawing/2014/main" id="{E4431E6B-F281-4B5D-96CA-820441F69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362200"/>
            <a:ext cx="35052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EC56CD5E-90BA-4408-9ED4-6B6B37B0A5B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8EB97205-C672-44C9-B00C-882196A9E2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73167405-0DC7-4239-91E0-826113CF4B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F7CA595D-284E-4023-BB1F-666BDAFAFF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357188"/>
            <a:ext cx="1423988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5EF8D471-95B8-4D08-85B9-96FF96460B28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965E84B-5243-4705-82AC-8327D8449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52600"/>
            <a:ext cx="7772400" cy="3124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Aprender a Fazer Boas Decisões.</a:t>
            </a:r>
          </a:p>
        </p:txBody>
      </p:sp>
      <p:sp>
        <p:nvSpPr>
          <p:cNvPr id="11267" name="WordArt 20">
            <a:extLst>
              <a:ext uri="{FF2B5EF4-FFF2-40B4-BE49-F238E27FC236}">
                <a16:creationId xmlns:a16="http://schemas.microsoft.com/office/drawing/2014/main" id="{CE2BF77C-2E22-4F6C-9706-6953D4FD30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68" name="Imagem 5">
            <a:extLst>
              <a:ext uri="{FF2B5EF4-FFF2-40B4-BE49-F238E27FC236}">
                <a16:creationId xmlns:a16="http://schemas.microsoft.com/office/drawing/2014/main" id="{F3AB717A-EF0F-4F75-94B0-C9FDE9078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Imagem 6">
            <a:extLst>
              <a:ext uri="{FF2B5EF4-FFF2-40B4-BE49-F238E27FC236}">
                <a16:creationId xmlns:a16="http://schemas.microsoft.com/office/drawing/2014/main" id="{1E9F2206-0FD9-47C9-A55D-713E06C6E5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009EAA11-9E4A-45A9-95D6-809F3F41C6FF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D3B8FBB-82BA-4165-A919-12D0C5789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2895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Planejar e Estabelecer Alvos.</a:t>
            </a:r>
          </a:p>
        </p:txBody>
      </p:sp>
      <p:pic>
        <p:nvPicPr>
          <p:cNvPr id="12291" name="Picture 5" descr="futuro 5">
            <a:extLst>
              <a:ext uri="{FF2B5EF4-FFF2-40B4-BE49-F238E27FC236}">
                <a16:creationId xmlns:a16="http://schemas.microsoft.com/office/drawing/2014/main" id="{F8C77F0D-ED8B-4863-AD1D-5AAF4A458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71800"/>
            <a:ext cx="2522538" cy="344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WordArt 20">
            <a:extLst>
              <a:ext uri="{FF2B5EF4-FFF2-40B4-BE49-F238E27FC236}">
                <a16:creationId xmlns:a16="http://schemas.microsoft.com/office/drawing/2014/main" id="{4DDD0DF1-7047-4944-BA71-7E1E41FBA9C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6">
            <a:extLst>
              <a:ext uri="{FF2B5EF4-FFF2-40B4-BE49-F238E27FC236}">
                <a16:creationId xmlns:a16="http://schemas.microsoft.com/office/drawing/2014/main" id="{F9327C69-5961-4680-9A03-311DFCC96A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7">
            <a:extLst>
              <a:ext uri="{FF2B5EF4-FFF2-40B4-BE49-F238E27FC236}">
                <a16:creationId xmlns:a16="http://schemas.microsoft.com/office/drawing/2014/main" id="{6FEECC89-472D-4B97-BCCA-972365D1F9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9FF49F4-2A36-4669-B300-122B408B6F5D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F4AD646-B5C5-4E3A-8CA5-E238C24F2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7772400" cy="3048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Descobrir e Desenvolver Seus Talentos.</a:t>
            </a:r>
          </a:p>
        </p:txBody>
      </p:sp>
      <p:sp>
        <p:nvSpPr>
          <p:cNvPr id="13315" name="WordArt 20">
            <a:extLst>
              <a:ext uri="{FF2B5EF4-FFF2-40B4-BE49-F238E27FC236}">
                <a16:creationId xmlns:a16="http://schemas.microsoft.com/office/drawing/2014/main" id="{222E5B41-A356-402B-B136-B3C25BBE8C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6" name="Imagem 5">
            <a:extLst>
              <a:ext uri="{FF2B5EF4-FFF2-40B4-BE49-F238E27FC236}">
                <a16:creationId xmlns:a16="http://schemas.microsoft.com/office/drawing/2014/main" id="{FDC22EAB-538A-4FD5-99F8-B464C2A5FB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Imagem 6">
            <a:extLst>
              <a:ext uri="{FF2B5EF4-FFF2-40B4-BE49-F238E27FC236}">
                <a16:creationId xmlns:a16="http://schemas.microsoft.com/office/drawing/2014/main" id="{78EBB24B-E498-4A43-87EE-550205F481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A592907-1A51-434C-ACE7-6CDA0400ABD1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557D78E-72FE-45E2-8557-B8BC687E9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4375" y="642938"/>
            <a:ext cx="7772400" cy="2667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Preparar-se Para a Vida Eterna.</a:t>
            </a:r>
          </a:p>
        </p:txBody>
      </p:sp>
      <p:pic>
        <p:nvPicPr>
          <p:cNvPr id="14339" name="Picture 5" descr="futuro 1">
            <a:extLst>
              <a:ext uri="{FF2B5EF4-FFF2-40B4-BE49-F238E27FC236}">
                <a16:creationId xmlns:a16="http://schemas.microsoft.com/office/drawing/2014/main" id="{CFE42536-9EC7-4430-BBDF-040A770B3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3000375"/>
            <a:ext cx="2176462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WordArt 20">
            <a:extLst>
              <a:ext uri="{FF2B5EF4-FFF2-40B4-BE49-F238E27FC236}">
                <a16:creationId xmlns:a16="http://schemas.microsoft.com/office/drawing/2014/main" id="{FC2A3349-B15C-466B-AB2D-781D6D67A6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1" name="Imagem 6">
            <a:extLst>
              <a:ext uri="{FF2B5EF4-FFF2-40B4-BE49-F238E27FC236}">
                <a16:creationId xmlns:a16="http://schemas.microsoft.com/office/drawing/2014/main" id="{58E30506-6590-4AAC-84B3-86739301D1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7">
            <a:extLst>
              <a:ext uri="{FF2B5EF4-FFF2-40B4-BE49-F238E27FC236}">
                <a16:creationId xmlns:a16="http://schemas.microsoft.com/office/drawing/2014/main" id="{1BF8B5E6-1CCA-4E40-9F09-2F97D0C9DB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4C99013E-4510-4889-8EDB-040947B25BC5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6B01174-F3D3-4E80-9562-692CAAAA0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F8192B0-6F99-42C2-B3AD-84A021F15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2362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Qual é sua atitude quanto ao futuro? Você está pessimista ou otimista? Por quê?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A9C78453-8C7C-4A69-A74C-54506ECD0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9188" y="371475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5365" name="WordArt 20">
            <a:extLst>
              <a:ext uri="{FF2B5EF4-FFF2-40B4-BE49-F238E27FC236}">
                <a16:creationId xmlns:a16="http://schemas.microsoft.com/office/drawing/2014/main" id="{631A8865-16D7-4A6D-8EA9-473083699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6" name="Imagem 7">
            <a:extLst>
              <a:ext uri="{FF2B5EF4-FFF2-40B4-BE49-F238E27FC236}">
                <a16:creationId xmlns:a16="http://schemas.microsoft.com/office/drawing/2014/main" id="{11A252C1-0390-4221-8166-4F0FD4315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Imagem 8">
            <a:extLst>
              <a:ext uri="{FF2B5EF4-FFF2-40B4-BE49-F238E27FC236}">
                <a16:creationId xmlns:a16="http://schemas.microsoft.com/office/drawing/2014/main" id="{37B56DA7-8390-4D35-B190-1FC586417B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ABAA181C-840E-4D73-AC7F-931000C796DC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AE246714-4D3C-40A6-9AF2-69EC443EF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92150"/>
            <a:ext cx="7772400" cy="3024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Quanto controle você crê que Deus deseja ter sobre seu futuro? Você crê que Deus tem nossa vida completamente mapeada e nos permite fazer algumas decisões sobre nosso futuro? Por quê?</a:t>
            </a:r>
          </a:p>
          <a:p>
            <a:pPr eaLnBrk="1" hangingPunct="1">
              <a:lnSpc>
                <a:spcPct val="90000"/>
              </a:lnSpc>
              <a:spcAft>
                <a:spcPts val="563"/>
              </a:spcAft>
            </a:pPr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6BB76275-4386-4168-90CE-E23289246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357563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6388" name="WordArt 20">
            <a:extLst>
              <a:ext uri="{FF2B5EF4-FFF2-40B4-BE49-F238E27FC236}">
                <a16:creationId xmlns:a16="http://schemas.microsoft.com/office/drawing/2014/main" id="{7B9CCAE5-24CB-4811-A1BD-81B809F2C6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9" name="Imagem 6">
            <a:extLst>
              <a:ext uri="{FF2B5EF4-FFF2-40B4-BE49-F238E27FC236}">
                <a16:creationId xmlns:a16="http://schemas.microsoft.com/office/drawing/2014/main" id="{23D68102-9884-403C-A2FF-12426681C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7">
            <a:extLst>
              <a:ext uri="{FF2B5EF4-FFF2-40B4-BE49-F238E27FC236}">
                <a16:creationId xmlns:a16="http://schemas.microsoft.com/office/drawing/2014/main" id="{79B65535-1E50-4121-AEDB-B761A26210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3A0DE09-E8ED-41FA-954E-3F3EFB1F889D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F6D35462-0904-409A-93D8-B2DC60C46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81075"/>
            <a:ext cx="7772400" cy="3240088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Qual é a melhor forma para conhecer a vontade de Deus para nossa vida? O que você faz quando deseja conhecer a vontade de Deus concernente a uma decisão que afeta seu futuro? Como podemos ter certeza sobre a vontade de Deus para nós?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56AE6378-B518-415B-80C9-5C18C2EA0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50043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7412" name="WordArt 20">
            <a:extLst>
              <a:ext uri="{FF2B5EF4-FFF2-40B4-BE49-F238E27FC236}">
                <a16:creationId xmlns:a16="http://schemas.microsoft.com/office/drawing/2014/main" id="{33FC31B6-7C07-4C98-B789-4942F1334C3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3" name="Imagem 8">
            <a:extLst>
              <a:ext uri="{FF2B5EF4-FFF2-40B4-BE49-F238E27FC236}">
                <a16:creationId xmlns:a16="http://schemas.microsoft.com/office/drawing/2014/main" id="{7F57D94A-625F-4DA6-9CE6-5E7122F36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9">
            <a:extLst>
              <a:ext uri="{FF2B5EF4-FFF2-40B4-BE49-F238E27FC236}">
                <a16:creationId xmlns:a16="http://schemas.microsoft.com/office/drawing/2014/main" id="{F3FFE5E5-7A4D-45AD-B6FA-0E605BF95F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9FE603B-307D-4AAD-9D3E-6DA001295D4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0">
            <a:extLst>
              <a:ext uri="{FF2B5EF4-FFF2-40B4-BE49-F238E27FC236}">
                <a16:creationId xmlns:a16="http://schemas.microsoft.com/office/drawing/2014/main" id="{3046D490-F356-4D39-959E-800985B8C8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5" name="Imagem 4">
            <a:extLst>
              <a:ext uri="{FF2B5EF4-FFF2-40B4-BE49-F238E27FC236}">
                <a16:creationId xmlns:a16="http://schemas.microsoft.com/office/drawing/2014/main" id="{16A1C599-D919-4819-A8A2-3D30C17A5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Imagem 5">
            <a:extLst>
              <a:ext uri="{FF2B5EF4-FFF2-40B4-BE49-F238E27FC236}">
                <a16:creationId xmlns:a16="http://schemas.microsoft.com/office/drawing/2014/main" id="{5889155F-1634-4F93-B1B6-7244A8A025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Imagem 6">
            <a:extLst>
              <a:ext uri="{FF2B5EF4-FFF2-40B4-BE49-F238E27FC236}">
                <a16:creationId xmlns:a16="http://schemas.microsoft.com/office/drawing/2014/main" id="{E45E158F-9989-4D4F-9CAE-86D2490764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143000"/>
            <a:ext cx="3857625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9E9E7032-544B-4F49-95B8-513B4DD0F987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6036097-287D-4361-88B9-534DC72F1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BBF9293-3CD6-488E-98E9-4015E7710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844675"/>
            <a:ext cx="7772400" cy="3733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Você não precisa temer o futuro se colocar sua vida dentro do plano de Deus. Obediência incondicional, fidelidade e firmeza de propósitos quanto às orientações de Deus, é a receita da paz e do sucesso.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3BC52D88-E13F-48C3-B7B4-38845F6DB89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0AE54073-4B0F-426F-90B0-5030709A7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0AE5A123-76B8-42C5-BBF2-B8DB117E17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ECE2C5D-178B-440D-9443-A0013817938E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50865CC-C4C3-47F2-AC90-8AFBB3803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990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Três atitudes quanto ao futuro: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C55B12D-63C5-47B1-8760-15D0E8716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0413" y="1341438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Atitude negativa, o temor ou as preocupações são forças destrutivas que podem afetar negativamente nosso futuro.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 atitude positiva, a capacidade de planejar e de confiar na providência divina, pode ser nossa ferramenta que nos ajudará a enfrentar o futuro com esperança e confiança.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Bulldog"/>
              </a:rPr>
              <a:t> </a:t>
            </a: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Que será, será ... </a:t>
            </a:r>
          </a:p>
        </p:txBody>
      </p:sp>
      <p:sp>
        <p:nvSpPr>
          <p:cNvPr id="4100" name="WordArt 20">
            <a:extLst>
              <a:ext uri="{FF2B5EF4-FFF2-40B4-BE49-F238E27FC236}">
                <a16:creationId xmlns:a16="http://schemas.microsoft.com/office/drawing/2014/main" id="{4316E7BA-2F14-4FEF-817F-60D6CC1A18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F7FD4185-28BB-4C48-AAF1-F42D393F5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1451382A-9EDD-4887-883E-9673E3DB34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82C8BDD-7C22-49FA-8C1D-2B53FE64A74A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7D09B22-9A14-4384-8F10-B5D1FEB2D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010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promessa de Deus.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8FD5375-65C1-4E98-A773-39DA68451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16113"/>
            <a:ext cx="7631113" cy="4038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Cuida de todas as nossas necessidades diárias.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Abençoa os planos para o futuro que foram baseados em seus conselhos.</a:t>
            </a:r>
          </a:p>
        </p:txBody>
      </p:sp>
      <p:sp>
        <p:nvSpPr>
          <p:cNvPr id="5124" name="WordArt 20">
            <a:extLst>
              <a:ext uri="{FF2B5EF4-FFF2-40B4-BE49-F238E27FC236}">
                <a16:creationId xmlns:a16="http://schemas.microsoft.com/office/drawing/2014/main" id="{61296476-9571-4A86-AB0E-E233F42E1B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5" name="Imagem 6">
            <a:extLst>
              <a:ext uri="{FF2B5EF4-FFF2-40B4-BE49-F238E27FC236}">
                <a16:creationId xmlns:a16="http://schemas.microsoft.com/office/drawing/2014/main" id="{07B41AAA-CD29-4F24-9CFD-C0C742F14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7">
            <a:extLst>
              <a:ext uri="{FF2B5EF4-FFF2-40B4-BE49-F238E27FC236}">
                <a16:creationId xmlns:a16="http://schemas.microsoft.com/office/drawing/2014/main" id="{320A42C6-C659-4625-B83A-2B7765060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65DE4CC-F0E6-46A3-BC2E-0AB31D79BD67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7A7B1D3-6678-4AAF-875E-DD6AA37DF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Jeremias 29:11 diz: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A11229-1D9E-4177-85C9-C31BD2E23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2819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“Eu é que sei que pensamentos tenho a vosso respeito, diz o Senhor; pensamentos de paz, e não de mal, para vos dar o fim que desejais”. </a:t>
            </a:r>
          </a:p>
        </p:txBody>
      </p:sp>
      <p:sp>
        <p:nvSpPr>
          <p:cNvPr id="6148" name="WordArt 20">
            <a:extLst>
              <a:ext uri="{FF2B5EF4-FFF2-40B4-BE49-F238E27FC236}">
                <a16:creationId xmlns:a16="http://schemas.microsoft.com/office/drawing/2014/main" id="{231A4D47-1EB7-4EC0-BE57-7859061C728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9" name="Imagem 6">
            <a:extLst>
              <a:ext uri="{FF2B5EF4-FFF2-40B4-BE49-F238E27FC236}">
                <a16:creationId xmlns:a16="http://schemas.microsoft.com/office/drawing/2014/main" id="{7A9FB118-8F28-49D7-B86E-92597D551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m 7">
            <a:extLst>
              <a:ext uri="{FF2B5EF4-FFF2-40B4-BE49-F238E27FC236}">
                <a16:creationId xmlns:a16="http://schemas.microsoft.com/office/drawing/2014/main" id="{30EA6E34-8E0E-44BB-A4DF-FFDDD5C10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93DCF09-D35B-4896-95E8-BE951D9DF45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2939B5A-4772-4875-9DA5-5742B7599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404813"/>
            <a:ext cx="8077200" cy="2514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Você pode concretizar esse plano ao seguir os sete passos seguintes:</a:t>
            </a:r>
            <a:r>
              <a:rPr lang="pt-BR" altLang="pt-BR" b="1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pic>
        <p:nvPicPr>
          <p:cNvPr id="7171" name="Picture 9" descr="futuro 3">
            <a:extLst>
              <a:ext uri="{FF2B5EF4-FFF2-40B4-BE49-F238E27FC236}">
                <a16:creationId xmlns:a16="http://schemas.microsoft.com/office/drawing/2014/main" id="{9032EBA2-EDBD-4209-B24F-BD4F83512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068638"/>
            <a:ext cx="3287713" cy="258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20">
            <a:extLst>
              <a:ext uri="{FF2B5EF4-FFF2-40B4-BE49-F238E27FC236}">
                <a16:creationId xmlns:a16="http://schemas.microsoft.com/office/drawing/2014/main" id="{129A1B0C-A7FE-4C6D-B478-320BDC656F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3" name="Imagem 6">
            <a:extLst>
              <a:ext uri="{FF2B5EF4-FFF2-40B4-BE49-F238E27FC236}">
                <a16:creationId xmlns:a16="http://schemas.microsoft.com/office/drawing/2014/main" id="{6E2A8527-2A61-4112-842F-5C38FD03E1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7">
            <a:extLst>
              <a:ext uri="{FF2B5EF4-FFF2-40B4-BE49-F238E27FC236}">
                <a16:creationId xmlns:a16="http://schemas.microsoft.com/office/drawing/2014/main" id="{0F43AA65-F47F-439B-967F-1B60AFA41F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A2F683B-5F80-4C6E-AD12-7C3621260625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D16AB12-A868-42B0-A492-F168C4BE7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333375"/>
            <a:ext cx="8077200" cy="2209800"/>
          </a:xfrm>
          <a:noFill/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Conhecer Intimamente a Deus Por Meio da Oração e do Estudo da Bíblia.</a:t>
            </a:r>
          </a:p>
        </p:txBody>
      </p:sp>
      <p:pic>
        <p:nvPicPr>
          <p:cNvPr id="8195" name="Picture 10" descr="futuro 2">
            <a:extLst>
              <a:ext uri="{FF2B5EF4-FFF2-40B4-BE49-F238E27FC236}">
                <a16:creationId xmlns:a16="http://schemas.microsoft.com/office/drawing/2014/main" id="{429AEA4F-7D42-4AC4-8BE7-1247923A0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857500"/>
            <a:ext cx="2170112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WordArt 20">
            <a:extLst>
              <a:ext uri="{FF2B5EF4-FFF2-40B4-BE49-F238E27FC236}">
                <a16:creationId xmlns:a16="http://schemas.microsoft.com/office/drawing/2014/main" id="{5F7E281C-26AE-4C46-9043-463E5B2C3E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38387DF0-860B-4511-91D5-2BE4D043CA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5B475EC2-5461-46B6-BFE3-86ECB44C2B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010208E-6EB6-4FF0-BA46-5C0A27FD91E1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20881AE-946B-4CB0-B545-224CFA129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115888"/>
            <a:ext cx="7772400" cy="2514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Buscar a Vontade de Deus Para Sua Vida.</a:t>
            </a:r>
          </a:p>
        </p:txBody>
      </p:sp>
      <p:pic>
        <p:nvPicPr>
          <p:cNvPr id="9219" name="Picture 5" descr="futuro 4">
            <a:extLst>
              <a:ext uri="{FF2B5EF4-FFF2-40B4-BE49-F238E27FC236}">
                <a16:creationId xmlns:a16="http://schemas.microsoft.com/office/drawing/2014/main" id="{45919AF9-709E-436A-BA68-5D0242EB0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2571750"/>
            <a:ext cx="3211513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WordArt 20">
            <a:extLst>
              <a:ext uri="{FF2B5EF4-FFF2-40B4-BE49-F238E27FC236}">
                <a16:creationId xmlns:a16="http://schemas.microsoft.com/office/drawing/2014/main" id="{A2372A71-0B0A-4B59-B99C-65CC863B63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1" name="Imagem 6">
            <a:extLst>
              <a:ext uri="{FF2B5EF4-FFF2-40B4-BE49-F238E27FC236}">
                <a16:creationId xmlns:a16="http://schemas.microsoft.com/office/drawing/2014/main" id="{27BFBC0B-5E54-4DB9-A032-E860555BF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m 7">
            <a:extLst>
              <a:ext uri="{FF2B5EF4-FFF2-40B4-BE49-F238E27FC236}">
                <a16:creationId xmlns:a16="http://schemas.microsoft.com/office/drawing/2014/main" id="{A2E057D2-19F3-4C04-9B4D-ABF71B2FEE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351189BB-F16C-4095-96E6-928D9E5F2B1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0E0562F-0837-42E0-8D4E-6A3F2AD9C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7772400" cy="3657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Cultivar Um Estilo de Vida Cristão.</a:t>
            </a:r>
          </a:p>
        </p:txBody>
      </p:sp>
      <p:sp>
        <p:nvSpPr>
          <p:cNvPr id="10243" name="WordArt 20">
            <a:extLst>
              <a:ext uri="{FF2B5EF4-FFF2-40B4-BE49-F238E27FC236}">
                <a16:creationId xmlns:a16="http://schemas.microsoft.com/office/drawing/2014/main" id="{61DC5E2B-B4DD-4996-820A-FE11D93CBFF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4" name="Imagem 5">
            <a:extLst>
              <a:ext uri="{FF2B5EF4-FFF2-40B4-BE49-F238E27FC236}">
                <a16:creationId xmlns:a16="http://schemas.microsoft.com/office/drawing/2014/main" id="{4AA0271F-EDA3-4229-B3F9-C3D16ED7AB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Imagem 6">
            <a:extLst>
              <a:ext uri="{FF2B5EF4-FFF2-40B4-BE49-F238E27FC236}">
                <a16:creationId xmlns:a16="http://schemas.microsoft.com/office/drawing/2014/main" id="{60175117-466A-49FB-A48C-BEFCAFA584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B337C171-0A46-4146-A078-D6A31BFE3C79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u="sng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473</Words>
  <Application>Microsoft Office PowerPoint</Application>
  <PresentationFormat>Apresentação na tela (4:3)</PresentationFormat>
  <Paragraphs>61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Calibri</vt:lpstr>
      <vt:lpstr>Bulldog</vt:lpstr>
      <vt:lpstr>Estrutura padrão</vt:lpstr>
      <vt:lpstr>Jovens Enfrentam o Futuro</vt:lpstr>
      <vt:lpstr>Dica Geral:</vt:lpstr>
      <vt:lpstr>Três atitudes quanto ao futuro: </vt:lpstr>
      <vt:lpstr>A promessa de Deus.</vt:lpstr>
      <vt:lpstr>Jeremias 29:11 diz: </vt:lpstr>
      <vt:lpstr>Você pode concretizar esse plano ao seguir os sete passos seguintes: </vt:lpstr>
      <vt:lpstr>Conhecer Intimamente a Deus Por Meio da Oração e do Estudo da Bíblia.</vt:lpstr>
      <vt:lpstr>Buscar a Vontade de Deus Para Sua Vida.</vt:lpstr>
      <vt:lpstr>Cultivar Um Estilo de Vida Cristão.</vt:lpstr>
      <vt:lpstr>Aprender a Fazer Boas Decisões.</vt:lpstr>
      <vt:lpstr>Planejar e Estabelecer Alvos.</vt:lpstr>
      <vt:lpstr>Descobrir e Desenvolver Seus Talentos.</vt:lpstr>
      <vt:lpstr>Preparar-se Para a Vida Eterna.</vt:lpstr>
      <vt:lpstr>Para Debater: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37</cp:revision>
  <dcterms:created xsi:type="dcterms:W3CDTF">2002-10-16T00:48:43Z</dcterms:created>
  <dcterms:modified xsi:type="dcterms:W3CDTF">2019-11-21T09:43:13Z</dcterms:modified>
  <cp:category>SM-JOVENS</cp:category>
</cp:coreProperties>
</file>