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76" r:id="rId7"/>
    <p:sldId id="262" r:id="rId8"/>
    <p:sldId id="263" r:id="rId9"/>
    <p:sldId id="264" r:id="rId10"/>
    <p:sldId id="270" r:id="rId11"/>
    <p:sldId id="272" r:id="rId12"/>
    <p:sldId id="275" r:id="rId13"/>
    <p:sldId id="265" r:id="rId14"/>
    <p:sldId id="266" r:id="rId15"/>
    <p:sldId id="267" r:id="rId16"/>
    <p:sldId id="269" r:id="rId17"/>
    <p:sldId id="271" r:id="rId18"/>
    <p:sldId id="278" r:id="rId1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FF00"/>
    <a:srgbClr val="CCFFCC"/>
    <a:srgbClr val="FFFF99"/>
    <a:srgbClr val="FFCC00"/>
    <a:srgbClr val="99FFCC"/>
    <a:srgbClr val="FFFF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60" autoAdjust="0"/>
    <p:restoredTop sz="90929"/>
  </p:normalViewPr>
  <p:slideViewPr>
    <p:cSldViewPr>
      <p:cViewPr varScale="1">
        <p:scale>
          <a:sx n="61" d="100"/>
          <a:sy n="61" d="100"/>
        </p:scale>
        <p:origin x="82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630ACD-57C4-4831-BCC6-1DEEDA7461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5A34F0-CAA0-482F-8971-3A47FEAFB3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9D0BBB-8CF3-40BC-8E61-F0F46515C9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E4FC7-9A30-4800-91B3-176B264A44C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51413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CD5F7A-147D-4D84-BBEE-AD887CC972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F7E609-E405-4651-96E7-20C6004270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CC0518-66C9-477D-A6AE-FA174711F6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F7E6F0-FE38-4BF9-A135-25A07136864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9436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92A0DA-7093-4F2E-9C63-BCC510DD5D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E3D044-AEED-4ED9-95BB-24144A93B4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3CB283-F9F8-4141-97B9-C1CB5647A2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0CEAF-A729-4D89-9DDE-01F0781D27C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21567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99820A6-E724-46FB-96BD-ACA4046060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ECFC06-C2C7-47D1-91FF-6DA53C65B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881A03-5FBD-4855-B202-47BD2D4975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07746-EE4E-40E4-A4DA-9C796C2F435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072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A9269C-0A03-4DC6-9F84-DC8712194C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3DC556-5D4D-48DD-8C3F-3B67B37E57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FFB9F4-D7B5-4A9D-A70D-D1F024320F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411C9C-A744-4D25-B8A2-B620D645787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44709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9B8A49-B3E1-4073-95E4-3427E5BEE7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74FF96-6F67-4B2C-8CE6-AECBFC4576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FA99BC-4932-4251-A5BB-6BB736C981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81230-03EF-44EF-B7F8-85A8F734DAC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12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D6FC264-5AC2-4DFA-B524-5B12830EBF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94CDDF9-E88C-422C-B11F-CA135873DB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4869ABC-7B91-422D-BCF8-C1AB4FF3B4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DA67F-7555-46A1-AD5B-5C58078CD69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205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76938A8-618A-4846-859A-70327B7649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3918D5-C822-4C94-AF6D-5C65997731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D98FD38-5881-46B6-AED7-BA006B6C7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BEEDAE-2540-4961-BD76-991EE7E5D47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55927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9C3F3BB-23A7-4931-A1ED-730175BFA4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81442DA-5647-4831-B40E-4DC2F706B3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3F48743-33AA-4857-B0C8-DB2FB146A6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76712C-CB48-45EA-B037-3C15CB72088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65171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8F0B4D-8F4D-4572-8249-ACE30F0EE0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6FF583-8884-4A95-8A56-782F7CF479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BF7EA3-1BE1-48B1-AC1B-B56D13F31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28A2D1-D58C-4942-B5E2-96033EB1418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33104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1B91CB-20FA-47F3-B6C9-28D42DDB0D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338DE0-511D-4F4D-B1E7-16B1F862D1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838AA9-B08D-4750-AE1B-1135325847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2CA6FE-6D6D-49A7-8542-647533C8301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3654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8811F4B-CC8E-431E-8B73-09BDDB2405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3242DD3-AC8A-4735-B92D-5F6A228ADB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D4EDC75-C71B-4824-834B-2908F85A0B1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F54CE00-53E4-41AE-99E1-2E74B34E63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4C3BAB9-5C4E-4EA2-8C41-F03BABB8A5E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D133B0-622A-4B3E-B155-B5470FAE3390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id="{B88E5C00-49A4-4EAF-AC81-0AC1203E4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8400"/>
            <a:ext cx="51054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2051" name="Picture 7" descr="Estilo">
            <a:extLst>
              <a:ext uri="{FF2B5EF4-FFF2-40B4-BE49-F238E27FC236}">
                <a16:creationId xmlns:a16="http://schemas.microsoft.com/office/drawing/2014/main" id="{8A8E9138-E094-44FC-BEEF-F4B9E6A9C2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37338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18">
            <a:extLst>
              <a:ext uri="{FF2B5EF4-FFF2-40B4-BE49-F238E27FC236}">
                <a16:creationId xmlns:a16="http://schemas.microsoft.com/office/drawing/2014/main" id="{E5A151B6-F8AF-4F67-80F1-1197E72DDD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066800"/>
            <a:ext cx="7772400" cy="1143000"/>
          </a:xfrm>
          <a:noFill/>
        </p:spPr>
        <p:txBody>
          <a:bodyPr/>
          <a:lstStyle/>
          <a:p>
            <a:pPr algn="l" eaLnBrk="1" hangingPunct="1"/>
            <a:r>
              <a:rPr lang="pt-BR" altLang="pt-BR" b="1">
                <a:solidFill>
                  <a:srgbClr val="FF9900"/>
                </a:solidFill>
                <a:latin typeface="Arial" panose="020B0604020202020204" pitchFamily="34" charset="0"/>
              </a:rPr>
              <a:t>Leitura</a:t>
            </a:r>
          </a:p>
        </p:txBody>
      </p:sp>
      <p:pic>
        <p:nvPicPr>
          <p:cNvPr id="2053" name="Picture 20" descr="Leitura abertura">
            <a:extLst>
              <a:ext uri="{FF2B5EF4-FFF2-40B4-BE49-F238E27FC236}">
                <a16:creationId xmlns:a16="http://schemas.microsoft.com/office/drawing/2014/main" id="{7429EA1A-E968-4B60-8487-F5C147BA6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286000"/>
            <a:ext cx="3733800" cy="328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WordArt 20">
            <a:extLst>
              <a:ext uri="{FF2B5EF4-FFF2-40B4-BE49-F238E27FC236}">
                <a16:creationId xmlns:a16="http://schemas.microsoft.com/office/drawing/2014/main" id="{75F6928E-7437-472E-8B7B-7807F7A06AF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055" name="Imagem 10">
            <a:extLst>
              <a:ext uri="{FF2B5EF4-FFF2-40B4-BE49-F238E27FC236}">
                <a16:creationId xmlns:a16="http://schemas.microsoft.com/office/drawing/2014/main" id="{98C1291F-9FFE-49F8-91A8-CCA3A0DE15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Imagem 11">
            <a:extLst>
              <a:ext uri="{FF2B5EF4-FFF2-40B4-BE49-F238E27FC236}">
                <a16:creationId xmlns:a16="http://schemas.microsoft.com/office/drawing/2014/main" id="{123E6745-B26A-46BB-B636-67D67E461F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Imagem 12">
            <a:extLst>
              <a:ext uri="{FF2B5EF4-FFF2-40B4-BE49-F238E27FC236}">
                <a16:creationId xmlns:a16="http://schemas.microsoft.com/office/drawing/2014/main" id="{411DE97E-3EDC-418F-BE80-53A7F0B695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357188"/>
            <a:ext cx="1423988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4424A2E9-9802-404D-8B5A-526F562BCC91}"/>
              </a:ext>
            </a:extLst>
          </p:cNvPr>
          <p:cNvSpPr/>
          <p:nvPr/>
        </p:nvSpPr>
        <p:spPr>
          <a:xfrm>
            <a:off x="3347864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A740B3D-8896-46BF-9D75-2EFE8CC4B8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066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Ellen White escreveu: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4CCF550-A7D9-4B03-9DFF-07A4EA8C17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5813" y="1196975"/>
            <a:ext cx="7772400" cy="4724400"/>
          </a:xfrm>
        </p:spPr>
        <p:txBody>
          <a:bodyPr/>
          <a:lstStyle/>
          <a:p>
            <a:pPr eaLnBrk="1" hangingPunct="1"/>
            <a:r>
              <a:rPr lang="pt-BR" altLang="pt-BR" sz="2600" b="1">
                <a:solidFill>
                  <a:srgbClr val="000000"/>
                </a:solidFill>
                <a:latin typeface="Arial" panose="020B0604020202020204" pitchFamily="34" charset="0"/>
              </a:rPr>
              <a:t>“Satanás sabe que nossa mente é afetada em alto grau por aquilo que lemos. Ele está sempre tentando induzir jovens e adultos à leitura de romances, contos e outro tipo de literatura. Os leitores de tal espécie de material acabarão se tornando incapazes de desempenhar os deveres da vida. Eles vivem uma vida irreal e não têm nenhum desejo de estudar as Escrituras, para alimentar-se do maná celestial.”</a:t>
            </a:r>
          </a:p>
        </p:txBody>
      </p:sp>
      <p:sp>
        <p:nvSpPr>
          <p:cNvPr id="11268" name="WordArt 20">
            <a:extLst>
              <a:ext uri="{FF2B5EF4-FFF2-40B4-BE49-F238E27FC236}">
                <a16:creationId xmlns:a16="http://schemas.microsoft.com/office/drawing/2014/main" id="{0DDE72A4-5F27-4D2C-B983-E415E2A4441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1269" name="Imagem 6">
            <a:extLst>
              <a:ext uri="{FF2B5EF4-FFF2-40B4-BE49-F238E27FC236}">
                <a16:creationId xmlns:a16="http://schemas.microsoft.com/office/drawing/2014/main" id="{09F0C09A-FB61-42F6-B6F8-FA0178F960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Imagem 7">
            <a:extLst>
              <a:ext uri="{FF2B5EF4-FFF2-40B4-BE49-F238E27FC236}">
                <a16:creationId xmlns:a16="http://schemas.microsoft.com/office/drawing/2014/main" id="{D2BCE9B1-2744-4F98-BC9C-0C1FBA6023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CED80279-72B8-4101-839E-52FFB39F65EB}"/>
              </a:ext>
            </a:extLst>
          </p:cNvPr>
          <p:cNvSpPr/>
          <p:nvPr/>
        </p:nvSpPr>
        <p:spPr>
          <a:xfrm>
            <a:off x="3347864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6C9F5D9-2225-43AE-A96E-FBBA855E4B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Em Tiago 1:5, Deus diz:</a:t>
            </a:r>
            <a:r>
              <a:rPr lang="pt-BR" altLang="pt-BR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F7E8647-6D06-448A-BB63-9914B144EF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5813" y="2060575"/>
            <a:ext cx="7772400" cy="3200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“Se quiserem saber o que Deus quer que vocês façam, perguntem-Lhe, e Ele alegremente lhes dirá, pois está sempre pronto a dar uma farta provisão de sabedoria a todos os que Lhe pedem.”</a:t>
            </a:r>
          </a:p>
        </p:txBody>
      </p:sp>
      <p:sp>
        <p:nvSpPr>
          <p:cNvPr id="12292" name="WordArt 20">
            <a:extLst>
              <a:ext uri="{FF2B5EF4-FFF2-40B4-BE49-F238E27FC236}">
                <a16:creationId xmlns:a16="http://schemas.microsoft.com/office/drawing/2014/main" id="{7C53EC4A-E1D0-44E7-B91E-5E52976D8A5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2293" name="Imagem 6">
            <a:extLst>
              <a:ext uri="{FF2B5EF4-FFF2-40B4-BE49-F238E27FC236}">
                <a16:creationId xmlns:a16="http://schemas.microsoft.com/office/drawing/2014/main" id="{43AD8D56-6DDE-4B8C-A1B6-BB73E08330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Imagem 7">
            <a:extLst>
              <a:ext uri="{FF2B5EF4-FFF2-40B4-BE49-F238E27FC236}">
                <a16:creationId xmlns:a16="http://schemas.microsoft.com/office/drawing/2014/main" id="{787C2E25-514C-46D4-B30C-BF43308555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488549B8-5653-4453-9139-4C18D18279A8}"/>
              </a:ext>
            </a:extLst>
          </p:cNvPr>
          <p:cNvSpPr/>
          <p:nvPr/>
        </p:nvSpPr>
        <p:spPr>
          <a:xfrm>
            <a:off x="3347864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0D16905-C639-43C2-AAE5-50E7BFCEB5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20713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A melhor escolha: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13AC7C6-B3F5-4FF3-B2FF-F7F36E22D1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5813" y="1916113"/>
            <a:ext cx="7772400" cy="3276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Bulldog"/>
              </a:rPr>
              <a:t>Se estamos ocupados em entulhar nossa mente com mensagens do mundo, será muito difícil ouvir a voz de Deus. A próxima vez que pegar um livro para ler, leia para a sua vida – sua vida eterna.</a:t>
            </a:r>
          </a:p>
        </p:txBody>
      </p:sp>
      <p:sp>
        <p:nvSpPr>
          <p:cNvPr id="13316" name="WordArt 20">
            <a:extLst>
              <a:ext uri="{FF2B5EF4-FFF2-40B4-BE49-F238E27FC236}">
                <a16:creationId xmlns:a16="http://schemas.microsoft.com/office/drawing/2014/main" id="{D0A01091-1CE6-43B1-9979-8A2A56D0BB8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3317" name="Imagem 6">
            <a:extLst>
              <a:ext uri="{FF2B5EF4-FFF2-40B4-BE49-F238E27FC236}">
                <a16:creationId xmlns:a16="http://schemas.microsoft.com/office/drawing/2014/main" id="{5ED523B2-49B5-4982-9939-4CD3DFB5D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Imagem 7">
            <a:extLst>
              <a:ext uri="{FF2B5EF4-FFF2-40B4-BE49-F238E27FC236}">
                <a16:creationId xmlns:a16="http://schemas.microsoft.com/office/drawing/2014/main" id="{9C69A003-6C74-4791-8EA5-8CEAFEA62C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19603485-8766-4B8A-81CC-A503F9021B7D}"/>
              </a:ext>
            </a:extLst>
          </p:cNvPr>
          <p:cNvSpPr/>
          <p:nvPr/>
        </p:nvSpPr>
        <p:spPr>
          <a:xfrm>
            <a:off x="3347864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C2968EA-49F3-4441-8E60-855B0FE2DF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990600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Para Debater: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7F36FFE-4BCA-40FE-AB5B-32FF169994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9138"/>
            <a:ext cx="7772400" cy="182880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Algumas pessoas pensam que não importa o que você lê. Elas acreditam que sua mente se desenvolverá à medida que ler algo. Você concorda ou discorda?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EA7B8D11-836F-4DEF-B16D-54269CA45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875" y="3500438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4341" name="WordArt 20">
            <a:extLst>
              <a:ext uri="{FF2B5EF4-FFF2-40B4-BE49-F238E27FC236}">
                <a16:creationId xmlns:a16="http://schemas.microsoft.com/office/drawing/2014/main" id="{62C62766-DE71-4719-BBCC-0B390AE127F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4342" name="Imagem 7">
            <a:extLst>
              <a:ext uri="{FF2B5EF4-FFF2-40B4-BE49-F238E27FC236}">
                <a16:creationId xmlns:a16="http://schemas.microsoft.com/office/drawing/2014/main" id="{800A0129-EA61-49F8-B4FA-98A4783B09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Imagem 8">
            <a:extLst>
              <a:ext uri="{FF2B5EF4-FFF2-40B4-BE49-F238E27FC236}">
                <a16:creationId xmlns:a16="http://schemas.microsoft.com/office/drawing/2014/main" id="{246E10A3-ED77-4001-902E-782B6C06A2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E378D970-9BA9-4788-AF52-356C2A228CAD}"/>
              </a:ext>
            </a:extLst>
          </p:cNvPr>
          <p:cNvSpPr/>
          <p:nvPr/>
        </p:nvSpPr>
        <p:spPr>
          <a:xfrm>
            <a:off x="3347864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20C1D700-F999-4B64-A615-F002E14761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772400" cy="2286000"/>
          </a:xfrm>
        </p:spPr>
        <p:txBody>
          <a:bodyPr/>
          <a:lstStyle/>
          <a:p>
            <a:pPr eaLnBrk="1" hangingPunct="1">
              <a:spcAft>
                <a:spcPts val="275"/>
              </a:spcAft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Quais seriam algumas orientações para escolher bons materiais de leitura. Relacione-as em uma lista e discuta com o grupo.</a:t>
            </a:r>
          </a:p>
        </p:txBody>
      </p:sp>
      <p:sp>
        <p:nvSpPr>
          <p:cNvPr id="15363" name="Rectangle 4">
            <a:extLst>
              <a:ext uri="{FF2B5EF4-FFF2-40B4-BE49-F238E27FC236}">
                <a16:creationId xmlns:a16="http://schemas.microsoft.com/office/drawing/2014/main" id="{CC2F6E32-4E81-4C70-BC7E-78115950E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2125" y="3143250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5364" name="WordArt 20">
            <a:extLst>
              <a:ext uri="{FF2B5EF4-FFF2-40B4-BE49-F238E27FC236}">
                <a16:creationId xmlns:a16="http://schemas.microsoft.com/office/drawing/2014/main" id="{6CD6F385-243A-4C4F-BD49-E10A49CDC16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5365" name="Imagem 6">
            <a:extLst>
              <a:ext uri="{FF2B5EF4-FFF2-40B4-BE49-F238E27FC236}">
                <a16:creationId xmlns:a16="http://schemas.microsoft.com/office/drawing/2014/main" id="{BCB0E502-7A5F-4930-9103-23F885771D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Imagem 7">
            <a:extLst>
              <a:ext uri="{FF2B5EF4-FFF2-40B4-BE49-F238E27FC236}">
                <a16:creationId xmlns:a16="http://schemas.microsoft.com/office/drawing/2014/main" id="{8A9BA4B5-09B5-4EEC-B328-BD50B60A82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2243016D-F494-4290-A470-860E0D4A33B3}"/>
              </a:ext>
            </a:extLst>
          </p:cNvPr>
          <p:cNvSpPr/>
          <p:nvPr/>
        </p:nvSpPr>
        <p:spPr>
          <a:xfrm>
            <a:off x="3347864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1E8E8984-3953-49BD-A4CF-90BF6A2D6D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596900"/>
            <a:ext cx="7772400" cy="3336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Quais são alguns perigos de ler materiais escritos por autores não cristãos? Você acha que está certo ler o que eles escreveram só para se manter bem informado? Por que sim e por que não? Se a resposta for sim, que parâmetro você usou para determinar o que é correto e o que não é?</a:t>
            </a: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D091F72E-61C0-4B51-B22A-53459C900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3214688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6388" name="WordArt 20">
            <a:extLst>
              <a:ext uri="{FF2B5EF4-FFF2-40B4-BE49-F238E27FC236}">
                <a16:creationId xmlns:a16="http://schemas.microsoft.com/office/drawing/2014/main" id="{CD4271ED-8C43-4142-BB93-BA659D28169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6389" name="Imagem 6">
            <a:extLst>
              <a:ext uri="{FF2B5EF4-FFF2-40B4-BE49-F238E27FC236}">
                <a16:creationId xmlns:a16="http://schemas.microsoft.com/office/drawing/2014/main" id="{8EF8C1DE-7E9C-4966-86DE-10F98A9DC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Imagem 7">
            <a:extLst>
              <a:ext uri="{FF2B5EF4-FFF2-40B4-BE49-F238E27FC236}">
                <a16:creationId xmlns:a16="http://schemas.microsoft.com/office/drawing/2014/main" id="{CD801437-4CCA-4D48-9748-0C4FAB89B4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9FE07AF-2A6A-46D7-93F8-555D2BFFAAC7}"/>
              </a:ext>
            </a:extLst>
          </p:cNvPr>
          <p:cNvSpPr/>
          <p:nvPr/>
        </p:nvSpPr>
        <p:spPr>
          <a:xfrm>
            <a:off x="3347864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C1D2B887-051A-4ED9-B030-8F6AB47DA3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620713"/>
            <a:ext cx="7772400" cy="3505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Nesta época tão agitada, muitas pessoas encontram pouco tempo para ler. Se você tivesse que escolher o que ler e o que deixar de fora, o que descartaria e o que permaneceria em sua lista de leitura obrigatória?</a:t>
            </a: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A66C9F4B-F4CD-473E-90C0-94A01D4EB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7813" y="3429000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7412" name="WordArt 20">
            <a:extLst>
              <a:ext uri="{FF2B5EF4-FFF2-40B4-BE49-F238E27FC236}">
                <a16:creationId xmlns:a16="http://schemas.microsoft.com/office/drawing/2014/main" id="{AE5149C2-BFD3-4988-BFD2-FFD02264908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7413" name="Imagem 6">
            <a:extLst>
              <a:ext uri="{FF2B5EF4-FFF2-40B4-BE49-F238E27FC236}">
                <a16:creationId xmlns:a16="http://schemas.microsoft.com/office/drawing/2014/main" id="{0F348CBA-D3B6-4529-8F50-54A26584C5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Imagem 7">
            <a:extLst>
              <a:ext uri="{FF2B5EF4-FFF2-40B4-BE49-F238E27FC236}">
                <a16:creationId xmlns:a16="http://schemas.microsoft.com/office/drawing/2014/main" id="{2D014C4F-2668-4D97-9CBE-2A9C0D6559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C7EB192E-3234-4D29-A459-25C86A51C679}"/>
              </a:ext>
            </a:extLst>
          </p:cNvPr>
          <p:cNvSpPr/>
          <p:nvPr/>
        </p:nvSpPr>
        <p:spPr>
          <a:xfrm>
            <a:off x="3347864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FD86E25E-1A88-4A7E-B35B-7327DF807B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3276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Se assistimos e gostamos de cenas pecaminosas, Deus nos responsabilizará como cúmplices ou coniventes?  Como Deus vê nossa participação vicária no pecado?</a:t>
            </a:r>
          </a:p>
        </p:txBody>
      </p:sp>
      <p:sp>
        <p:nvSpPr>
          <p:cNvPr id="18435" name="Rectangle 4">
            <a:extLst>
              <a:ext uri="{FF2B5EF4-FFF2-40B4-BE49-F238E27FC236}">
                <a16:creationId xmlns:a16="http://schemas.microsoft.com/office/drawing/2014/main" id="{09925FE1-E6E4-48DB-8A3B-37F2BAA90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88" y="3286125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8436" name="WordArt 20">
            <a:extLst>
              <a:ext uri="{FF2B5EF4-FFF2-40B4-BE49-F238E27FC236}">
                <a16:creationId xmlns:a16="http://schemas.microsoft.com/office/drawing/2014/main" id="{9B7D43D8-C338-416C-9B65-48FD86E2D89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8437" name="Imagem 8">
            <a:extLst>
              <a:ext uri="{FF2B5EF4-FFF2-40B4-BE49-F238E27FC236}">
                <a16:creationId xmlns:a16="http://schemas.microsoft.com/office/drawing/2014/main" id="{FF646A6F-076F-4AE7-BF65-8CBC33530E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Imagem 9">
            <a:extLst>
              <a:ext uri="{FF2B5EF4-FFF2-40B4-BE49-F238E27FC236}">
                <a16:creationId xmlns:a16="http://schemas.microsoft.com/office/drawing/2014/main" id="{0DA7684D-4CAF-400B-B83E-B40A6DCE7D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DC75384-DD65-47B8-88F8-46411E3A09C9}"/>
              </a:ext>
            </a:extLst>
          </p:cNvPr>
          <p:cNvSpPr/>
          <p:nvPr/>
        </p:nvSpPr>
        <p:spPr>
          <a:xfrm>
            <a:off x="3347864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20">
            <a:extLst>
              <a:ext uri="{FF2B5EF4-FFF2-40B4-BE49-F238E27FC236}">
                <a16:creationId xmlns:a16="http://schemas.microsoft.com/office/drawing/2014/main" id="{177CE615-3244-41AB-B0C5-A451FF3BDA9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9459" name="Imagem 8">
            <a:extLst>
              <a:ext uri="{FF2B5EF4-FFF2-40B4-BE49-F238E27FC236}">
                <a16:creationId xmlns:a16="http://schemas.microsoft.com/office/drawing/2014/main" id="{4F9D2C47-55BF-4DE3-8E37-BAF14A903D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Imagem 9">
            <a:extLst>
              <a:ext uri="{FF2B5EF4-FFF2-40B4-BE49-F238E27FC236}">
                <a16:creationId xmlns:a16="http://schemas.microsoft.com/office/drawing/2014/main" id="{0038B7AC-19A6-4C1C-998E-A10BF79C49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Imagem 10">
            <a:extLst>
              <a:ext uri="{FF2B5EF4-FFF2-40B4-BE49-F238E27FC236}">
                <a16:creationId xmlns:a16="http://schemas.microsoft.com/office/drawing/2014/main" id="{B2F48A4B-0FD3-48C5-A097-474ECDA12C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714375"/>
            <a:ext cx="4294187" cy="411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9DFC98BD-AC99-4B20-A7F2-684462EBE6F4}"/>
              </a:ext>
            </a:extLst>
          </p:cNvPr>
          <p:cNvSpPr/>
          <p:nvPr/>
        </p:nvSpPr>
        <p:spPr>
          <a:xfrm>
            <a:off x="3347864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106A614-98B4-4937-A283-0562D640B6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Dica Geral: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5CA40C9-82EC-43AD-8960-8D7FAB6013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412875"/>
            <a:ext cx="8105775" cy="381000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Ler é uma das coisas mais importantes que você pode fazer por sua mente. Lógico, que você deve procurar boas leituras. Coisas que possam construir pensamentos úteis, inteligentes e que sirvam para tomar decisões acertadas. Contudo, nunca esqueça que estudar a Bíblia é a melhor opção de leitura que alguém pode ter.</a:t>
            </a:r>
          </a:p>
        </p:txBody>
      </p:sp>
      <p:sp>
        <p:nvSpPr>
          <p:cNvPr id="3076" name="WordArt 20">
            <a:extLst>
              <a:ext uri="{FF2B5EF4-FFF2-40B4-BE49-F238E27FC236}">
                <a16:creationId xmlns:a16="http://schemas.microsoft.com/office/drawing/2014/main" id="{F7FBD484-5BB6-4FF8-8F99-23B3ED07FDA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3077" name="Imagem 7">
            <a:extLst>
              <a:ext uri="{FF2B5EF4-FFF2-40B4-BE49-F238E27FC236}">
                <a16:creationId xmlns:a16="http://schemas.microsoft.com/office/drawing/2014/main" id="{0624516D-D58A-41CB-99D8-4BE1FFDC6A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Imagem 8">
            <a:extLst>
              <a:ext uri="{FF2B5EF4-FFF2-40B4-BE49-F238E27FC236}">
                <a16:creationId xmlns:a16="http://schemas.microsoft.com/office/drawing/2014/main" id="{2BE16396-9077-418E-BC02-40EB3F0039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18E67E72-C5FA-4EC4-BA19-4F2E1970CA1A}"/>
              </a:ext>
            </a:extLst>
          </p:cNvPr>
          <p:cNvSpPr/>
          <p:nvPr/>
        </p:nvSpPr>
        <p:spPr>
          <a:xfrm>
            <a:off x="3347864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EC725AF-74F4-43CA-B88B-EE3266022A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G. M. Trevelyan escreveu:</a:t>
            </a:r>
            <a:r>
              <a:rPr lang="pt-BR" altLang="pt-BR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8C2874D-938F-4AF6-AC10-A96E75FE37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851025"/>
            <a:ext cx="5400675" cy="3810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“A Educação foi capaz de produzir uma vasta população capaz de ler, mas incapaz de distinguir o que vale a pena ser lido.” </a:t>
            </a:r>
          </a:p>
        </p:txBody>
      </p:sp>
      <p:pic>
        <p:nvPicPr>
          <p:cNvPr id="4100" name="Picture 4" descr="Leitura 1">
            <a:extLst>
              <a:ext uri="{FF2B5EF4-FFF2-40B4-BE49-F238E27FC236}">
                <a16:creationId xmlns:a16="http://schemas.microsoft.com/office/drawing/2014/main" id="{6D98FB26-6309-4424-845C-25F8B5F96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1928813"/>
            <a:ext cx="2598738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WordArt 20">
            <a:extLst>
              <a:ext uri="{FF2B5EF4-FFF2-40B4-BE49-F238E27FC236}">
                <a16:creationId xmlns:a16="http://schemas.microsoft.com/office/drawing/2014/main" id="{7A2B53DC-E548-4814-9C29-781ACFEE8B3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4102" name="Imagem 7">
            <a:extLst>
              <a:ext uri="{FF2B5EF4-FFF2-40B4-BE49-F238E27FC236}">
                <a16:creationId xmlns:a16="http://schemas.microsoft.com/office/drawing/2014/main" id="{A78F8EC3-AB4D-427D-AB88-B97E64C776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Imagem 8">
            <a:extLst>
              <a:ext uri="{FF2B5EF4-FFF2-40B4-BE49-F238E27FC236}">
                <a16:creationId xmlns:a16="http://schemas.microsoft.com/office/drawing/2014/main" id="{B709F427-87DA-493E-992A-8FA3DE640D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1D26BC6A-23C3-40E5-803F-587A5F677D94}"/>
              </a:ext>
            </a:extLst>
          </p:cNvPr>
          <p:cNvSpPr/>
          <p:nvPr/>
        </p:nvSpPr>
        <p:spPr>
          <a:xfrm>
            <a:off x="3347864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52A9BA1-12DF-470B-BDE3-22EAF9C009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001000" cy="1143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Conhecimento que ajuda.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B85284B-A423-4A18-A03A-E91202DEF4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16113"/>
            <a:ext cx="7772400" cy="3505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Obter conhecimento abre portas e oferece oportunidades. Como filhos de Deus, devemos saber que a escolha de bons livros e revistas fortalece a mente e nossa amizade com Jesus.</a:t>
            </a:r>
          </a:p>
        </p:txBody>
      </p:sp>
      <p:sp>
        <p:nvSpPr>
          <p:cNvPr id="5124" name="WordArt 20">
            <a:extLst>
              <a:ext uri="{FF2B5EF4-FFF2-40B4-BE49-F238E27FC236}">
                <a16:creationId xmlns:a16="http://schemas.microsoft.com/office/drawing/2014/main" id="{D8292BA1-7523-4296-9965-1AA2250AB06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5125" name="Imagem 6">
            <a:extLst>
              <a:ext uri="{FF2B5EF4-FFF2-40B4-BE49-F238E27FC236}">
                <a16:creationId xmlns:a16="http://schemas.microsoft.com/office/drawing/2014/main" id="{EBF91386-D981-4C0D-AEE6-56553A35D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Imagem 7">
            <a:extLst>
              <a:ext uri="{FF2B5EF4-FFF2-40B4-BE49-F238E27FC236}">
                <a16:creationId xmlns:a16="http://schemas.microsoft.com/office/drawing/2014/main" id="{2DD413BB-1965-43B3-AC4E-F0C7A7A892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E4EFD50-3EE3-4592-826D-32D1D32AA3C1}"/>
              </a:ext>
            </a:extLst>
          </p:cNvPr>
          <p:cNvSpPr/>
          <p:nvPr/>
        </p:nvSpPr>
        <p:spPr>
          <a:xfrm>
            <a:off x="3347864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FE2CC1B-BD6D-41CC-B5BC-8A940487C6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Porta aberta.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4FA75E9-9758-4374-9F39-221704A27E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3276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Bulldog"/>
              </a:rPr>
              <a:t> </a:t>
            </a: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A leitura abre passagens em nossa mente e os neurônios transmitem de acordo como foram programados. Quando lemos, os pensamentos e as idéias de outras pessoas entram em nossa mente. </a:t>
            </a:r>
          </a:p>
        </p:txBody>
      </p:sp>
      <p:sp>
        <p:nvSpPr>
          <p:cNvPr id="6148" name="WordArt 20">
            <a:extLst>
              <a:ext uri="{FF2B5EF4-FFF2-40B4-BE49-F238E27FC236}">
                <a16:creationId xmlns:a16="http://schemas.microsoft.com/office/drawing/2014/main" id="{8D7EBF1B-900A-4392-8C51-71B3056D801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6149" name="Imagem 6">
            <a:extLst>
              <a:ext uri="{FF2B5EF4-FFF2-40B4-BE49-F238E27FC236}">
                <a16:creationId xmlns:a16="http://schemas.microsoft.com/office/drawing/2014/main" id="{E151C745-BDC6-4812-83E3-D1CFA4F33B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Imagem 7">
            <a:extLst>
              <a:ext uri="{FF2B5EF4-FFF2-40B4-BE49-F238E27FC236}">
                <a16:creationId xmlns:a16="http://schemas.microsoft.com/office/drawing/2014/main" id="{2555CD49-C92B-42A9-97B1-3B65BB64B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D374751C-F8EF-46BB-9D2F-69BAEF332368}"/>
              </a:ext>
            </a:extLst>
          </p:cNvPr>
          <p:cNvSpPr/>
          <p:nvPr/>
        </p:nvSpPr>
        <p:spPr>
          <a:xfrm>
            <a:off x="3347864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E215F6A-E84C-4EBA-A4B6-AC2F97235DC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14375" y="285750"/>
            <a:ext cx="7772400" cy="5562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FFCC"/>
                </a:solidFill>
                <a:latin typeface="Arial" panose="020B0604020202020204" pitchFamily="34" charset="0"/>
              </a:rPr>
              <a:t>Será que deveríamos armazenar informações que não são da mais alta qualidade? Seria prudente sermos influenciados por histórias de terror, romances irreais e fantasias de toda espécie?</a:t>
            </a:r>
          </a:p>
        </p:txBody>
      </p:sp>
      <p:sp>
        <p:nvSpPr>
          <p:cNvPr id="7171" name="WordArt 20">
            <a:extLst>
              <a:ext uri="{FF2B5EF4-FFF2-40B4-BE49-F238E27FC236}">
                <a16:creationId xmlns:a16="http://schemas.microsoft.com/office/drawing/2014/main" id="{B01605E6-548B-43B0-8DE4-4349AB77AD9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7172" name="Imagem 5">
            <a:extLst>
              <a:ext uri="{FF2B5EF4-FFF2-40B4-BE49-F238E27FC236}">
                <a16:creationId xmlns:a16="http://schemas.microsoft.com/office/drawing/2014/main" id="{6939BF6B-6A7F-4C8D-829F-14B2834137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Imagem 6">
            <a:extLst>
              <a:ext uri="{FF2B5EF4-FFF2-40B4-BE49-F238E27FC236}">
                <a16:creationId xmlns:a16="http://schemas.microsoft.com/office/drawing/2014/main" id="{0E16B87C-86A6-4CB2-86EC-E6EF328CD1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42CD6AF3-FDEA-49B1-AEBB-EAE0EF0C5491}"/>
              </a:ext>
            </a:extLst>
          </p:cNvPr>
          <p:cNvSpPr/>
          <p:nvPr/>
        </p:nvSpPr>
        <p:spPr>
          <a:xfrm>
            <a:off x="3347864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C63D99E-5E7C-45D5-8083-D072DF87F9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-26988"/>
            <a:ext cx="8077200" cy="1371601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Como decidir o que ler?</a:t>
            </a:r>
            <a:r>
              <a:rPr lang="pt-BR" altLang="pt-BR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CCC0C16-2A4E-4CA1-893E-CCB98CB957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0063" y="1125538"/>
            <a:ext cx="8134350" cy="3886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Em primeiro lugar, pense por que você</a:t>
            </a:r>
            <a:r>
              <a:rPr lang="pt-BR" altLang="pt-BR" b="1">
                <a:solidFill>
                  <a:srgbClr val="000000"/>
                </a:solidFill>
                <a:latin typeface="Bulldog"/>
              </a:rPr>
              <a:t> </a:t>
            </a: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lê.</a:t>
            </a:r>
            <a:r>
              <a:rPr lang="pt-BR" altLang="pt-BR" b="1">
                <a:solidFill>
                  <a:srgbClr val="000000"/>
                </a:solidFill>
                <a:latin typeface="Bulldog"/>
              </a:rPr>
              <a:t> </a:t>
            </a:r>
          </a:p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Depois decida que tipo de material ler.</a:t>
            </a:r>
          </a:p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Faça um plano de ler sobre assuntos bem diversos em áreas diferentes.</a:t>
            </a:r>
          </a:p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Conheça o autor, suas crenças e objetivos. </a:t>
            </a:r>
          </a:p>
        </p:txBody>
      </p:sp>
      <p:sp>
        <p:nvSpPr>
          <p:cNvPr id="8196" name="WordArt 20">
            <a:extLst>
              <a:ext uri="{FF2B5EF4-FFF2-40B4-BE49-F238E27FC236}">
                <a16:creationId xmlns:a16="http://schemas.microsoft.com/office/drawing/2014/main" id="{0D8D5D40-64DE-4261-98CF-953DDC5103F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8197" name="Imagem 6">
            <a:extLst>
              <a:ext uri="{FF2B5EF4-FFF2-40B4-BE49-F238E27FC236}">
                <a16:creationId xmlns:a16="http://schemas.microsoft.com/office/drawing/2014/main" id="{D17D9166-E3A3-4645-B691-0B39E060B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Imagem 7">
            <a:extLst>
              <a:ext uri="{FF2B5EF4-FFF2-40B4-BE49-F238E27FC236}">
                <a16:creationId xmlns:a16="http://schemas.microsoft.com/office/drawing/2014/main" id="{6E0C2911-C9DC-4F4C-A9D5-6451EA23A9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C1A40B9D-F0A4-49C6-A4A7-D8DB1FBC3FFE}"/>
              </a:ext>
            </a:extLst>
          </p:cNvPr>
          <p:cNvSpPr/>
          <p:nvPr/>
        </p:nvSpPr>
        <p:spPr>
          <a:xfrm>
            <a:off x="3347864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35480D2-9A0C-4024-840D-5D8F2C0474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E quanto à Bíblia?</a:t>
            </a:r>
            <a:r>
              <a:rPr lang="pt-BR" altLang="pt-BR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7A93B74-76C7-40A0-89D9-DB0EB79707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75" y="1428750"/>
            <a:ext cx="8143875" cy="4343400"/>
          </a:xfrm>
        </p:spPr>
        <p:txBody>
          <a:bodyPr/>
          <a:lstStyle/>
          <a:p>
            <a:pPr eaLnBrk="1" hangingPunct="1"/>
            <a:r>
              <a:rPr lang="pt-BR" altLang="pt-BR" sz="2600" b="1">
                <a:solidFill>
                  <a:srgbClr val="000000"/>
                </a:solidFill>
                <a:latin typeface="Arial" panose="020B0604020202020204" pitchFamily="34" charset="0"/>
              </a:rPr>
              <a:t>Ela deveria estar em primeiro lugar em sua lista de leitura.</a:t>
            </a:r>
          </a:p>
          <a:p>
            <a:pPr eaLnBrk="1" hangingPunct="1"/>
            <a:r>
              <a:rPr lang="pt-BR" altLang="pt-BR" sz="2600" b="1">
                <a:solidFill>
                  <a:srgbClr val="000000"/>
                </a:solidFill>
                <a:latin typeface="Arial" panose="020B0604020202020204" pitchFamily="34" charset="0"/>
              </a:rPr>
              <a:t>Negligenciar a leitura da Bíblia não é uma coisa boa para nós pois ela contém a resposta para todas as perguntas de que necessitamos em nossa vida. </a:t>
            </a:r>
          </a:p>
          <a:p>
            <a:pPr eaLnBrk="1" hangingPunct="1"/>
            <a:r>
              <a:rPr lang="pt-BR" altLang="pt-BR" sz="2600" b="1">
                <a:solidFill>
                  <a:srgbClr val="000000"/>
                </a:solidFill>
                <a:latin typeface="Arial" panose="020B0604020202020204" pitchFamily="34" charset="0"/>
              </a:rPr>
              <a:t>Ter a idéia de que a Bíblia é um tédio mostra que seus outros hábitos de leitura provavelmente a estão deixando para trás. </a:t>
            </a:r>
          </a:p>
        </p:txBody>
      </p:sp>
      <p:sp>
        <p:nvSpPr>
          <p:cNvPr id="9220" name="WordArt 20">
            <a:extLst>
              <a:ext uri="{FF2B5EF4-FFF2-40B4-BE49-F238E27FC236}">
                <a16:creationId xmlns:a16="http://schemas.microsoft.com/office/drawing/2014/main" id="{35323408-6423-4DAA-80B7-6213FF9B7DF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9221" name="Imagem 6">
            <a:extLst>
              <a:ext uri="{FF2B5EF4-FFF2-40B4-BE49-F238E27FC236}">
                <a16:creationId xmlns:a16="http://schemas.microsoft.com/office/drawing/2014/main" id="{ABDF748F-BF2E-4FFE-BBE7-FC01DC63DD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Imagem 7">
            <a:extLst>
              <a:ext uri="{FF2B5EF4-FFF2-40B4-BE49-F238E27FC236}">
                <a16:creationId xmlns:a16="http://schemas.microsoft.com/office/drawing/2014/main" id="{11017F1B-6906-4AD5-8DF6-75BF49F104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B43DD1C9-F068-49CB-B36A-55942B78A812}"/>
              </a:ext>
            </a:extLst>
          </p:cNvPr>
          <p:cNvSpPr/>
          <p:nvPr/>
        </p:nvSpPr>
        <p:spPr>
          <a:xfrm>
            <a:off x="3347864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FC58BB7A-F204-45B5-A07C-0E81B94F1A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125538"/>
            <a:ext cx="8001000" cy="3886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FF66"/>
                </a:solidFill>
                <a:latin typeface="Arial" panose="020B0604020202020204" pitchFamily="34" charset="0"/>
              </a:rPr>
              <a:t>A Bíblia contém os melhores enredos de ação, aventura e suspense jamais escritos. </a:t>
            </a:r>
          </a:p>
          <a:p>
            <a:pPr eaLnBrk="1" hangingPunct="1"/>
            <a:r>
              <a:rPr lang="pt-BR" altLang="pt-BR" b="1">
                <a:solidFill>
                  <a:srgbClr val="FFFF66"/>
                </a:solidFill>
                <a:latin typeface="Arial" panose="020B0604020202020204" pitchFamily="34" charset="0"/>
              </a:rPr>
              <a:t>Experimente a técnica de “viver” os textos bíblicos. Imaginando os personagens, os lugares e as situações.</a:t>
            </a:r>
          </a:p>
        </p:txBody>
      </p:sp>
      <p:sp>
        <p:nvSpPr>
          <p:cNvPr id="10243" name="WordArt 20">
            <a:extLst>
              <a:ext uri="{FF2B5EF4-FFF2-40B4-BE49-F238E27FC236}">
                <a16:creationId xmlns:a16="http://schemas.microsoft.com/office/drawing/2014/main" id="{4B42AC18-620C-496D-96D7-5B77D807FD5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0244" name="Imagem 5">
            <a:extLst>
              <a:ext uri="{FF2B5EF4-FFF2-40B4-BE49-F238E27FC236}">
                <a16:creationId xmlns:a16="http://schemas.microsoft.com/office/drawing/2014/main" id="{4534E55B-ABBE-47E9-B2FA-A7172F4C2C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Imagem 6">
            <a:extLst>
              <a:ext uri="{FF2B5EF4-FFF2-40B4-BE49-F238E27FC236}">
                <a16:creationId xmlns:a16="http://schemas.microsoft.com/office/drawing/2014/main" id="{29E0F6BF-5D21-4CFA-AD19-11B6D4A7B9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4510C710-25C5-42C7-892C-FD0F6A9E87F9}"/>
              </a:ext>
            </a:extLst>
          </p:cNvPr>
          <p:cNvSpPr/>
          <p:nvPr/>
        </p:nvSpPr>
        <p:spPr>
          <a:xfrm>
            <a:off x="3347864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848</Words>
  <Application>Microsoft Office PowerPoint</Application>
  <PresentationFormat>Apresentação na tela (4:3)</PresentationFormat>
  <Paragraphs>74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Times New Roman</vt:lpstr>
      <vt:lpstr>Arial</vt:lpstr>
      <vt:lpstr>Calibri</vt:lpstr>
      <vt:lpstr>Bulldog</vt:lpstr>
      <vt:lpstr>Estrutura padrão</vt:lpstr>
      <vt:lpstr>Leitura</vt:lpstr>
      <vt:lpstr>Dica Geral:</vt:lpstr>
      <vt:lpstr>G. M. Trevelyan escreveu: </vt:lpstr>
      <vt:lpstr>Conhecimento que ajuda.</vt:lpstr>
      <vt:lpstr>Porta aberta.</vt:lpstr>
      <vt:lpstr>Será que deveríamos armazenar informações que não são da mais alta qualidade? Seria prudente sermos influenciados por histórias de terror, romances irreais e fantasias de toda espécie?</vt:lpstr>
      <vt:lpstr>Como decidir o que ler? </vt:lpstr>
      <vt:lpstr>E quanto à Bíblia? </vt:lpstr>
      <vt:lpstr>Apresentação do PowerPoint</vt:lpstr>
      <vt:lpstr>Ellen White escreveu:</vt:lpstr>
      <vt:lpstr>Em Tiago 1:5, Deus diz: </vt:lpstr>
      <vt:lpstr>A melhor escolha:</vt:lpstr>
      <vt:lpstr>Para Debater: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Ed. Tempos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SM5011-SM5048</dc:title>
  <dc:subject>SM-PALESTRAS ESTILO JOVEM</dc:subject>
  <dc:creator>Pr. MARCELO AUGUSTO DE CARVALHO</dc:creator>
  <cp:keywords>www.4tons.com</cp:keywords>
  <dc:description>COMÉRCIO PROIBIDO. USO PESSOAL</dc:description>
  <cp:lastModifiedBy>Pr. Marcelo Carvalho</cp:lastModifiedBy>
  <cp:revision>24</cp:revision>
  <dcterms:created xsi:type="dcterms:W3CDTF">2002-10-16T00:48:43Z</dcterms:created>
  <dcterms:modified xsi:type="dcterms:W3CDTF">2019-11-21T09:43:00Z</dcterms:modified>
  <cp:category>SM-JOVENS</cp:category>
</cp:coreProperties>
</file>